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omments/comment1.xml" ContentType="application/vnd.openxmlformats-officedocument.presentationml.comments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2"/>
  </p:sldMasterIdLst>
  <p:notesMasterIdLst>
    <p:notesMasterId r:id="rId5"/>
  </p:notesMasterIdLst>
  <p:handoutMasterIdLst>
    <p:handoutMasterId r:id="rId6"/>
  </p:handoutMasterIdLst>
  <p:sldIdLst>
    <p:sldId id="271" r:id="rId3"/>
    <p:sldId id="273" r:id="rId4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utor" initials="A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E586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8446" autoAdjust="0"/>
    <p:restoredTop sz="94660"/>
  </p:normalViewPr>
  <p:slideViewPr>
    <p:cSldViewPr>
      <p:cViewPr varScale="1">
        <p:scale>
          <a:sx n="74" d="100"/>
          <a:sy n="74" d="100"/>
        </p:scale>
        <p:origin x="-1902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commentAuthors" Target="commentAuthors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handoutMaster" Target="handoutMasters/handoutMaster1.xml"/><Relationship Id="rId11" Type="http://schemas.openxmlformats.org/officeDocument/2006/relationships/tableStyles" Target="tableStyles.xml"/><Relationship Id="rId5" Type="http://schemas.openxmlformats.org/officeDocument/2006/relationships/notesMaster" Target="notesMasters/notesMaster1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18-11-07T11:00:49.090" idx="1">
    <p:pos x="4826" y="3088"/>
    <p:text/>
  </p:cm>
</p:cmLst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/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lang="pt-BR"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3" name="Rectangle 2">
            <a:extLst>
              <a:ext uri="{FF2B5EF4-FFF2-40B4-BE49-F238E27FC236}"/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lang="pt-BR"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48800160-5C1F-4C6E-9232-C0E474E44F6D}" type="datetimeFigureOut">
              <a:rPr/>
              <a:pPr>
                <a:defRPr/>
              </a:pPr>
              <a:t>24/10/2020</a:t>
            </a:fld>
            <a:endParaRPr/>
          </a:p>
        </p:txBody>
      </p:sp>
      <p:sp>
        <p:nvSpPr>
          <p:cNvPr id="4" name="Rectangle 3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lang="pt-BR"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5" name="Rectangle 4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2D082BD4-8DDB-4226-A029-8D1F2D42E207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96436700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/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lang="pt-BR"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3" name="Rectangle 2">
            <a:extLst>
              <a:ext uri="{FF2B5EF4-FFF2-40B4-BE49-F238E27FC236}"/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lang="pt-BR"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FDEFB54D-17EC-4B77-A50E-F203F24B10C5}" type="datetimeFigureOut">
              <a:rPr/>
              <a:pPr>
                <a:defRPr/>
              </a:pPr>
              <a:t>24/10/2020</a:t>
            </a:fld>
            <a:endParaRPr/>
          </a:p>
        </p:txBody>
      </p:sp>
      <p:sp>
        <p:nvSpPr>
          <p:cNvPr id="4" name="Rectangle 3">
            <a:extLst>
              <a:ext uri="{FF2B5EF4-FFF2-40B4-BE49-F238E27FC236}"/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rtlCol="0" anchor="ctr"/>
          <a:lstStyle/>
          <a:p>
            <a:pPr lvl="0"/>
            <a:endParaRPr lang="pt-BR" noProof="0"/>
          </a:p>
        </p:txBody>
      </p:sp>
      <p:sp>
        <p:nvSpPr>
          <p:cNvPr id="5" name="Rectangle 4">
            <a:extLst>
              <a:ext uri="{FF2B5EF4-FFF2-40B4-BE49-F238E27FC236}"/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/>
            <a:r>
              <a:rPr lang="pt-BR" noProof="0"/>
              <a:t>Clique para editar estilos de texto Mestre</a:t>
            </a:r>
          </a:p>
          <a:p>
            <a:pPr lvl="1"/>
            <a:r>
              <a:rPr lang="pt-BR" noProof="0"/>
              <a:t>Segundo nível</a:t>
            </a:r>
          </a:p>
          <a:p>
            <a:pPr lvl="2"/>
            <a:r>
              <a:rPr lang="pt-BR" noProof="0"/>
              <a:t>Terceiro nível</a:t>
            </a:r>
          </a:p>
          <a:p>
            <a:pPr lvl="3"/>
            <a:r>
              <a:rPr lang="pt-BR" noProof="0"/>
              <a:t>Quarto nível</a:t>
            </a:r>
          </a:p>
          <a:p>
            <a:pPr lvl="4"/>
            <a:r>
              <a:rPr lang="pt-BR" noProof="0"/>
              <a:t>Quinto nível</a:t>
            </a:r>
          </a:p>
        </p:txBody>
      </p:sp>
      <p:sp>
        <p:nvSpPr>
          <p:cNvPr id="6" name="Rectangle 5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lang="pt-BR"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7" name="Rectangle 6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9ECEE992-A0F6-48AC-8512-FA213F87F7FA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32632157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lang="pt-BR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lang="pt-BR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lang="pt-BR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lang="pt-BR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lang="pt-BR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>
      <a:defRPr lang="pt-BR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>
      <a:defRPr lang="pt-BR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>
      <a:defRPr lang="pt-BR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>
      <a:defRPr lang="pt-BR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altLang="pt-BR" smtClean="0"/>
          </a:p>
        </p:txBody>
      </p:sp>
      <p:sp>
        <p:nvSpPr>
          <p:cNvPr id="717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E8F7E9B8-1D1B-44A6-A3FF-F6E8D2A6BC3F}" type="slidenum">
              <a:rPr lang="pt-BR" altLang="pt-BR" smtClean="0">
                <a:latin typeface="Calibri" pitchFamily="34" charset="0"/>
              </a:rPr>
              <a:pPr/>
              <a:t>1</a:t>
            </a:fld>
            <a:endParaRPr lang="pt-BR" altLang="pt-BR" smtClean="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6676" tIns="43338" rIns="86676" bIns="43338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altLang="pt-BR" smtClean="0"/>
          </a:p>
        </p:txBody>
      </p:sp>
      <p:sp>
        <p:nvSpPr>
          <p:cNvPr id="81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6676" tIns="43338" rIns="86676" bIns="43338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7207DAEB-0863-4892-B63C-F6EC3198E90E}" type="slidenum">
              <a:rPr lang="pt-BR" altLang="pt-BR" smtClean="0">
                <a:latin typeface="Calibri" pitchFamily="34" charset="0"/>
              </a:rPr>
              <a:pPr/>
              <a:t>2</a:t>
            </a:fld>
            <a:endParaRPr lang="pt-BR" altLang="pt-BR" smtClean="0">
              <a:latin typeface="Calibri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o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>
            <a:extLst>
              <a:ext uri="{FF2B5EF4-FFF2-40B4-BE49-F238E27FC236}"/>
            </a:extLst>
          </p:cNvPr>
          <p:cNvSpPr/>
          <p:nvPr/>
        </p:nvSpPr>
        <p:spPr>
          <a:xfrm>
            <a:off x="876300" y="828675"/>
            <a:ext cx="7391400" cy="5200650"/>
          </a:xfrm>
          <a:prstGeom prst="rect">
            <a:avLst/>
          </a:prstGeom>
          <a:solidFill>
            <a:schemeClr val="bg1"/>
          </a:solidFill>
          <a:ln w="6350" cap="rnd" cmpd="sng" algn="ctr">
            <a:noFill/>
            <a:prstDash val="solid"/>
          </a:ln>
          <a:effectLst>
            <a:outerShdw blurRad="254000" algn="tl" rotWithShape="0">
              <a:srgbClr val="000000">
                <a:alpha val="43137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pt-BR"/>
          </a:p>
        </p:txBody>
      </p:sp>
      <p:sp>
        <p:nvSpPr>
          <p:cNvPr id="2" name="Rectangle 1"/>
          <p:cNvSpPr>
            <a:spLocks noGrp="1"/>
          </p:cNvSpPr>
          <p:nvPr>
            <p:ph type="ctrTitle"/>
          </p:nvPr>
        </p:nvSpPr>
        <p:spPr>
          <a:xfrm>
            <a:off x="990600" y="2130429"/>
            <a:ext cx="7162800" cy="1470025"/>
          </a:xfrm>
        </p:spPr>
        <p:txBody>
          <a:bodyPr anchor="b" anchorCtr="0"/>
          <a:lstStyle>
            <a:lvl1pPr latinLnBrk="0">
              <a:defRPr lang="pt-BR">
                <a:solidFill>
                  <a:schemeClr val="tx1"/>
                </a:solidFill>
                <a:effectLst>
                  <a:outerShdw blurRad="76200" dist="50800" dir="2700000" algn="tl" rotWithShape="0">
                    <a:srgbClr val="000000">
                      <a:alpha val="27000"/>
                    </a:srgbClr>
                  </a:outerShdw>
                </a:effectLst>
              </a:defRPr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Rectangle 2"/>
          <p:cNvSpPr>
            <a:spLocks noGrp="1"/>
          </p:cNvSpPr>
          <p:nvPr>
            <p:ph type="subTitle" idx="1"/>
          </p:nvPr>
        </p:nvSpPr>
        <p:spPr>
          <a:xfrm>
            <a:off x="1371600" y="3733800"/>
            <a:ext cx="6400800" cy="1752600"/>
          </a:xfrm>
        </p:spPr>
        <p:txBody>
          <a:bodyPr/>
          <a:lstStyle>
            <a:lvl1pPr marL="0" indent="0" algn="ctr" latinLnBrk="0">
              <a:buNone/>
              <a:defRPr lang="pt-BR" sz="2000" i="0">
                <a:solidFill>
                  <a:schemeClr val="tx1"/>
                </a:solidFill>
                <a:latin typeface="+mj-lt"/>
              </a:defRPr>
            </a:lvl1pPr>
            <a:lvl2pPr marL="457200" indent="0" algn="ctr">
              <a:buNone/>
              <a:defRPr lang="pt-BR"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 lang="pt-BR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 lang="pt-BR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 lang="pt-BR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 lang="pt-BR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 lang="pt-BR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 lang="pt-BR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 lang="pt-BR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5" name="Rectangle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D94CDB-9D75-45E1-B21B-78567EEEF4CE}" type="datetimeFigureOut">
              <a:rPr/>
              <a:pPr>
                <a:defRPr/>
              </a:pPr>
              <a:t>24/10/2020</a:t>
            </a:fld>
            <a:endParaRPr/>
          </a:p>
        </p:txBody>
      </p:sp>
      <p:sp>
        <p:nvSpPr>
          <p:cNvPr id="6" name="Rectangle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7" name="Rectangle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4C0E5A-87A3-42B3-B3C3-D378E734375F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437119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Rectangl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72D642-1E66-448A-A16F-C43DE484FAE3}" type="datetimeFigureOut">
              <a:rPr/>
              <a:pPr>
                <a:defRPr/>
              </a:pPr>
              <a:t>24/10/2020</a:t>
            </a:fld>
            <a:endParaRPr/>
          </a:p>
        </p:txBody>
      </p:sp>
      <p:sp>
        <p:nvSpPr>
          <p:cNvPr id="5" name="Rectangle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6" name="Rectangle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C2DFCD-9A50-44CE-A725-3D8917D5621B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40096061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e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>
            <a:off x="990601" y="4406902"/>
            <a:ext cx="7162800" cy="1362075"/>
          </a:xfrm>
        </p:spPr>
        <p:txBody>
          <a:bodyPr anchor="t"/>
          <a:lstStyle>
            <a:lvl1pPr algn="l" latinLnBrk="0">
              <a:defRPr lang="pt-BR"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Rectangle 2"/>
          <p:cNvSpPr>
            <a:spLocks noGrp="1"/>
          </p:cNvSpPr>
          <p:nvPr>
            <p:ph type="body" idx="1"/>
          </p:nvPr>
        </p:nvSpPr>
        <p:spPr>
          <a:xfrm>
            <a:off x="990601" y="2906715"/>
            <a:ext cx="7162800" cy="1500187"/>
          </a:xfrm>
        </p:spPr>
        <p:txBody>
          <a:bodyPr anchor="b"/>
          <a:lstStyle>
            <a:lvl1pPr marL="0" indent="0" latinLnBrk="0">
              <a:buNone/>
              <a:defRPr lang="pt-BR" sz="200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lang="pt-BR"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lang="pt-BR"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lang="pt-BR"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lang="pt-BR"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lang="pt-BR"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lang="pt-BR"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lang="pt-BR"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lang="pt-BR"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Rectangle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17070F-BDA0-4ECD-BF45-42EB4631CE70}" type="datetimeFigureOut">
              <a:rPr/>
              <a:pPr>
                <a:defRPr/>
              </a:pPr>
              <a:t>24/10/2020</a:t>
            </a:fld>
            <a:endParaRPr/>
          </a:p>
        </p:txBody>
      </p:sp>
      <p:sp>
        <p:nvSpPr>
          <p:cNvPr id="5" name="Rectangle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6" name="Rectangle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399C84-1534-4549-ACB1-4FD076608150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6557025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o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Rectangle 2"/>
          <p:cNvSpPr>
            <a:spLocks noGrp="1"/>
          </p:cNvSpPr>
          <p:nvPr>
            <p:ph sz="half" idx="1"/>
          </p:nvPr>
        </p:nvSpPr>
        <p:spPr>
          <a:xfrm>
            <a:off x="990600" y="1752603"/>
            <a:ext cx="3505200" cy="4190998"/>
          </a:xfrm>
        </p:spPr>
        <p:txBody>
          <a:bodyPr/>
          <a:lstStyle>
            <a:lvl1pPr latinLnBrk="0">
              <a:defRPr lang="pt-BR" sz="2800"/>
            </a:lvl1pPr>
            <a:lvl2pPr>
              <a:defRPr lang="pt-BR" sz="2400"/>
            </a:lvl2pPr>
            <a:lvl3pPr>
              <a:defRPr lang="pt-BR" sz="2000"/>
            </a:lvl3pPr>
            <a:lvl4pPr>
              <a:defRPr lang="pt-BR" sz="1800"/>
            </a:lvl4pPr>
            <a:lvl5pPr>
              <a:defRPr lang="pt-BR" sz="1800"/>
            </a:lvl5pPr>
            <a:lvl6pPr>
              <a:defRPr lang="pt-BR" sz="1800"/>
            </a:lvl6pPr>
            <a:lvl7pPr>
              <a:defRPr lang="pt-BR" sz="1800"/>
            </a:lvl7pPr>
            <a:lvl8pPr>
              <a:defRPr lang="pt-BR" sz="1800"/>
            </a:lvl8pPr>
            <a:lvl9pPr>
              <a:defRPr lang="pt-BR"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3"/>
          <p:cNvSpPr>
            <a:spLocks noGrp="1"/>
          </p:cNvSpPr>
          <p:nvPr>
            <p:ph sz="half" idx="2"/>
          </p:nvPr>
        </p:nvSpPr>
        <p:spPr>
          <a:xfrm>
            <a:off x="4648200" y="1752603"/>
            <a:ext cx="3505200" cy="4190998"/>
          </a:xfrm>
        </p:spPr>
        <p:txBody>
          <a:bodyPr/>
          <a:lstStyle>
            <a:lvl1pPr latinLnBrk="0">
              <a:defRPr lang="pt-BR" sz="2800"/>
            </a:lvl1pPr>
            <a:lvl2pPr>
              <a:defRPr lang="pt-BR" sz="2400"/>
            </a:lvl2pPr>
            <a:lvl3pPr>
              <a:defRPr lang="pt-BR" sz="2000"/>
            </a:lvl3pPr>
            <a:lvl4pPr>
              <a:defRPr lang="pt-BR" sz="1800"/>
            </a:lvl4pPr>
            <a:lvl5pPr>
              <a:defRPr lang="pt-BR" sz="1800"/>
            </a:lvl5pPr>
            <a:lvl6pPr>
              <a:defRPr lang="pt-BR" sz="1800"/>
            </a:lvl6pPr>
            <a:lvl7pPr>
              <a:defRPr lang="pt-BR" sz="1800"/>
            </a:lvl7pPr>
            <a:lvl8pPr>
              <a:defRPr lang="pt-BR" sz="1800"/>
            </a:lvl8pPr>
            <a:lvl9pPr>
              <a:defRPr lang="pt-BR"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Rectangle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DBBFD0-2755-4744-88ED-E63D5C7BDB66}" type="datetimeFigureOut">
              <a:rPr/>
              <a:pPr>
                <a:defRPr/>
              </a:pPr>
              <a:t>24/10/2020</a:t>
            </a:fld>
            <a:endParaRPr/>
          </a:p>
        </p:txBody>
      </p:sp>
      <p:sp>
        <p:nvSpPr>
          <p:cNvPr id="6" name="Rectangle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7" name="Rectangle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44D37C-5FF6-4C71-BD87-5F3C19C4F8B0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4998997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latinLnBrk="0">
              <a:defRPr lang="pt-BR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Rectangle 2"/>
          <p:cNvSpPr>
            <a:spLocks noGrp="1"/>
          </p:cNvSpPr>
          <p:nvPr>
            <p:ph type="body" idx="1"/>
          </p:nvPr>
        </p:nvSpPr>
        <p:spPr>
          <a:xfrm>
            <a:off x="990600" y="1752602"/>
            <a:ext cx="3506788" cy="685798"/>
          </a:xfrm>
        </p:spPr>
        <p:txBody>
          <a:bodyPr anchor="b"/>
          <a:lstStyle>
            <a:lvl1pPr marL="0" indent="0" latinLnBrk="0">
              <a:buNone/>
              <a:defRPr lang="pt-BR" sz="2400" b="1"/>
            </a:lvl1pPr>
            <a:lvl2pPr marL="457200" indent="0">
              <a:buNone/>
              <a:defRPr lang="pt-BR" sz="2000" b="1"/>
            </a:lvl2pPr>
            <a:lvl3pPr marL="914400" indent="0">
              <a:buNone/>
              <a:defRPr lang="pt-BR" sz="1800" b="1"/>
            </a:lvl3pPr>
            <a:lvl4pPr marL="1371600" indent="0">
              <a:buNone/>
              <a:defRPr lang="pt-BR" sz="1600" b="1"/>
            </a:lvl4pPr>
            <a:lvl5pPr marL="1828800" indent="0">
              <a:buNone/>
              <a:defRPr lang="pt-BR" sz="1600" b="1"/>
            </a:lvl5pPr>
            <a:lvl6pPr marL="2286000" indent="0">
              <a:buNone/>
              <a:defRPr lang="pt-BR" sz="1600" b="1"/>
            </a:lvl6pPr>
            <a:lvl7pPr marL="2743200" indent="0">
              <a:buNone/>
              <a:defRPr lang="pt-BR" sz="1600" b="1"/>
            </a:lvl7pPr>
            <a:lvl8pPr marL="3200400" indent="0">
              <a:buNone/>
              <a:defRPr lang="pt-BR" sz="1600" b="1"/>
            </a:lvl8pPr>
            <a:lvl9pPr marL="3657600" indent="0">
              <a:buNone/>
              <a:defRPr lang="pt-BR"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Rectangle 3"/>
          <p:cNvSpPr>
            <a:spLocks noGrp="1"/>
          </p:cNvSpPr>
          <p:nvPr>
            <p:ph sz="half" idx="2"/>
          </p:nvPr>
        </p:nvSpPr>
        <p:spPr>
          <a:xfrm>
            <a:off x="990600" y="2514601"/>
            <a:ext cx="3506788" cy="3429000"/>
          </a:xfrm>
        </p:spPr>
        <p:txBody>
          <a:bodyPr/>
          <a:lstStyle>
            <a:lvl1pPr latinLnBrk="0">
              <a:defRPr lang="pt-BR" sz="2400"/>
            </a:lvl1pPr>
            <a:lvl2pPr>
              <a:defRPr lang="pt-BR" sz="2000"/>
            </a:lvl2pPr>
            <a:lvl3pPr>
              <a:defRPr lang="pt-BR" sz="1800"/>
            </a:lvl3pPr>
            <a:lvl4pPr>
              <a:defRPr lang="pt-BR" sz="1600"/>
            </a:lvl4pPr>
            <a:lvl5pPr>
              <a:defRPr lang="pt-BR" sz="1600"/>
            </a:lvl5pPr>
            <a:lvl6pPr>
              <a:defRPr lang="pt-BR" sz="1600"/>
            </a:lvl6pPr>
            <a:lvl7pPr>
              <a:defRPr lang="pt-BR" sz="1600"/>
            </a:lvl7pPr>
            <a:lvl8pPr>
              <a:defRPr lang="pt-BR" sz="1600"/>
            </a:lvl8pPr>
            <a:lvl9pPr>
              <a:defRPr lang="pt-BR"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Rectangle 4"/>
          <p:cNvSpPr>
            <a:spLocks noGrp="1"/>
          </p:cNvSpPr>
          <p:nvPr>
            <p:ph type="body" sz="quarter" idx="3"/>
          </p:nvPr>
        </p:nvSpPr>
        <p:spPr>
          <a:xfrm>
            <a:off x="4645028" y="1752603"/>
            <a:ext cx="3508373" cy="685799"/>
          </a:xfrm>
        </p:spPr>
        <p:txBody>
          <a:bodyPr anchor="b"/>
          <a:lstStyle>
            <a:lvl1pPr marL="0" indent="0" latinLnBrk="0">
              <a:buNone/>
              <a:defRPr lang="pt-BR" sz="2400" b="1"/>
            </a:lvl1pPr>
            <a:lvl2pPr marL="457200" indent="0">
              <a:buNone/>
              <a:defRPr lang="pt-BR" sz="2000" b="1"/>
            </a:lvl2pPr>
            <a:lvl3pPr marL="914400" indent="0">
              <a:buNone/>
              <a:defRPr lang="pt-BR" sz="1800" b="1"/>
            </a:lvl3pPr>
            <a:lvl4pPr marL="1371600" indent="0">
              <a:buNone/>
              <a:defRPr lang="pt-BR" sz="1600" b="1"/>
            </a:lvl4pPr>
            <a:lvl5pPr marL="1828800" indent="0">
              <a:buNone/>
              <a:defRPr lang="pt-BR" sz="1600" b="1"/>
            </a:lvl5pPr>
            <a:lvl6pPr marL="2286000" indent="0">
              <a:buNone/>
              <a:defRPr lang="pt-BR" sz="1600" b="1"/>
            </a:lvl6pPr>
            <a:lvl7pPr marL="2743200" indent="0">
              <a:buNone/>
              <a:defRPr lang="pt-BR" sz="1600" b="1"/>
            </a:lvl7pPr>
            <a:lvl8pPr marL="3200400" indent="0">
              <a:buNone/>
              <a:defRPr lang="pt-BR" sz="1600" b="1"/>
            </a:lvl8pPr>
            <a:lvl9pPr marL="3657600" indent="0">
              <a:buNone/>
              <a:defRPr lang="pt-BR"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Rectangle 5"/>
          <p:cNvSpPr>
            <a:spLocks noGrp="1"/>
          </p:cNvSpPr>
          <p:nvPr>
            <p:ph sz="quarter" idx="4"/>
          </p:nvPr>
        </p:nvSpPr>
        <p:spPr>
          <a:xfrm>
            <a:off x="4645028" y="2514601"/>
            <a:ext cx="3508373" cy="3429000"/>
          </a:xfrm>
        </p:spPr>
        <p:txBody>
          <a:bodyPr/>
          <a:lstStyle>
            <a:lvl1pPr latinLnBrk="0">
              <a:defRPr lang="pt-BR" sz="2400"/>
            </a:lvl1pPr>
            <a:lvl2pPr>
              <a:defRPr lang="pt-BR" sz="2000"/>
            </a:lvl2pPr>
            <a:lvl3pPr>
              <a:defRPr lang="pt-BR" sz="1800"/>
            </a:lvl3pPr>
            <a:lvl4pPr>
              <a:defRPr lang="pt-BR" sz="1600"/>
            </a:lvl4pPr>
            <a:lvl5pPr>
              <a:defRPr lang="pt-BR" sz="1600"/>
            </a:lvl5pPr>
            <a:lvl6pPr>
              <a:defRPr lang="pt-BR" sz="1600"/>
            </a:lvl6pPr>
            <a:lvl7pPr>
              <a:defRPr lang="pt-BR" sz="1600"/>
            </a:lvl7pPr>
            <a:lvl8pPr>
              <a:defRPr lang="pt-BR" sz="1600"/>
            </a:lvl8pPr>
            <a:lvl9pPr>
              <a:defRPr lang="pt-BR"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Rectangle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AFFC6F-DEF5-420F-8477-7B20902E3B5E}" type="datetimeFigureOut">
              <a:rPr/>
              <a:pPr>
                <a:defRPr/>
              </a:pPr>
              <a:t>24/10/2020</a:t>
            </a:fld>
            <a:endParaRPr/>
          </a:p>
        </p:txBody>
      </p:sp>
      <p:sp>
        <p:nvSpPr>
          <p:cNvPr id="8" name="Rectangle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9" name="Rectangle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BEB08C-B082-41BF-AA95-055E3E73F4C4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511196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penas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Rectangle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919232-5454-490D-B3C6-CE42351F467E}" type="datetimeFigureOut">
              <a:rPr/>
              <a:pPr>
                <a:defRPr/>
              </a:pPr>
              <a:t>24/10/2020</a:t>
            </a:fld>
            <a:endParaRPr/>
          </a:p>
        </p:txBody>
      </p:sp>
      <p:sp>
        <p:nvSpPr>
          <p:cNvPr id="4" name="Rectangle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5" name="Rectangle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5DDB32-8802-45B5-B5DD-CCAB1AC96C33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2351693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ertific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" name="Straight Connector 11">
            <a:extLst>
              <a:ext uri="{FF2B5EF4-FFF2-40B4-BE49-F238E27FC236}"/>
            </a:extLst>
          </p:cNvPr>
          <p:cNvCxnSpPr/>
          <p:nvPr/>
        </p:nvCxnSpPr>
        <p:spPr>
          <a:xfrm>
            <a:off x="2743200" y="5532438"/>
            <a:ext cx="3733800" cy="158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Shape 15"/>
          <p:cNvSpPr>
            <a:spLocks noGrp="1"/>
          </p:cNvSpPr>
          <p:nvPr>
            <p:ph type="body" sz="quarter" idx="11"/>
          </p:nvPr>
        </p:nvSpPr>
        <p:spPr>
          <a:xfrm>
            <a:off x="1127760" y="1800225"/>
            <a:ext cx="6949440" cy="304800"/>
          </a:xfrm>
        </p:spPr>
        <p:txBody>
          <a:bodyPr wrap="none" anchor="ctr"/>
          <a:lstStyle>
            <a:lvl1pPr marL="0" indent="0" algn="ctr" latinLnBrk="0">
              <a:spcBef>
                <a:spcPts val="0"/>
              </a:spcBef>
              <a:buFontTx/>
              <a:buNone/>
              <a:defRPr lang="pt-BR" sz="1050" spc="0" baseline="0">
                <a:solidFill>
                  <a:schemeClr val="tx1"/>
                </a:solidFill>
                <a:effectLst/>
                <a:latin typeface="+mj-lt"/>
              </a:defRPr>
            </a:lvl1pPr>
            <a:lvl2pPr indent="0">
              <a:spcBef>
                <a:spcPts val="0"/>
              </a:spcBef>
              <a:buFontTx/>
              <a:buNone/>
              <a:defRPr lang="pt-BR"/>
            </a:lvl2pPr>
            <a:lvl3pPr indent="0">
              <a:spcBef>
                <a:spcPts val="0"/>
              </a:spcBef>
              <a:buFontTx/>
              <a:buNone/>
              <a:defRPr lang="pt-BR"/>
            </a:lvl3pPr>
            <a:lvl4pPr indent="0">
              <a:spcBef>
                <a:spcPts val="0"/>
              </a:spcBef>
              <a:buFontTx/>
              <a:buNone/>
              <a:defRPr lang="pt-BR"/>
            </a:lvl4pPr>
            <a:lvl5pPr indent="0">
              <a:spcBef>
                <a:spcPts val="0"/>
              </a:spcBef>
              <a:buFontTx/>
              <a:buNone/>
              <a:defRPr lang="pt-BR"/>
            </a:lvl5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17" name="Shape 16"/>
          <p:cNvSpPr>
            <a:spLocks noGrp="1"/>
          </p:cNvSpPr>
          <p:nvPr>
            <p:ph type="body" sz="quarter" idx="12"/>
          </p:nvPr>
        </p:nvSpPr>
        <p:spPr>
          <a:xfrm>
            <a:off x="1127760" y="3829050"/>
            <a:ext cx="6949440" cy="266700"/>
          </a:xfrm>
        </p:spPr>
        <p:txBody>
          <a:bodyPr anchor="ctr"/>
          <a:lstStyle>
            <a:lvl1pPr marL="0" indent="0" algn="ctr" latinLnBrk="0">
              <a:spcBef>
                <a:spcPts val="0"/>
              </a:spcBef>
              <a:buFontTx/>
              <a:buNone/>
              <a:defRPr lang="pt-BR" sz="1050" spc="0" baseline="0">
                <a:solidFill>
                  <a:schemeClr val="tx1"/>
                </a:solidFill>
                <a:effectLst/>
                <a:latin typeface="+mj-lt"/>
              </a:defRPr>
            </a:lvl1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18" name="Shape 17"/>
          <p:cNvSpPr>
            <a:spLocks noGrp="1"/>
          </p:cNvSpPr>
          <p:nvPr>
            <p:ph type="body" sz="quarter" idx="13"/>
          </p:nvPr>
        </p:nvSpPr>
        <p:spPr>
          <a:xfrm>
            <a:off x="1127760" y="4419600"/>
            <a:ext cx="6949440" cy="381000"/>
          </a:xfrm>
        </p:spPr>
        <p:txBody>
          <a:bodyPr wrap="none" anchor="ctr">
            <a:noAutofit/>
          </a:bodyPr>
          <a:lstStyle>
            <a:lvl1pPr marL="0" indent="0" algn="ctr" latinLnBrk="0">
              <a:spcBef>
                <a:spcPts val="0"/>
              </a:spcBef>
              <a:buFontTx/>
              <a:buNone/>
              <a:defRPr lang="pt-BR" sz="2400" cap="all" baseline="0">
                <a:solidFill>
                  <a:schemeClr val="tx1"/>
                </a:solidFill>
                <a:effectLst>
                  <a:outerShdw blurRad="76200" dist="50800" dir="2700000" algn="tl" rotWithShape="0">
                    <a:srgbClr val="000000">
                      <a:alpha val="13000"/>
                    </a:srgbClr>
                  </a:outerShdw>
                </a:effectLst>
                <a:latin typeface="+mj-lt"/>
              </a:defRPr>
            </a:lvl1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19" name="Shape 18"/>
          <p:cNvSpPr>
            <a:spLocks noGrp="1"/>
          </p:cNvSpPr>
          <p:nvPr>
            <p:ph type="body" sz="quarter" idx="14"/>
          </p:nvPr>
        </p:nvSpPr>
        <p:spPr>
          <a:xfrm>
            <a:off x="1127760" y="4800600"/>
            <a:ext cx="6949440" cy="257175"/>
          </a:xfrm>
        </p:spPr>
        <p:txBody>
          <a:bodyPr wrap="none" anchor="ctr">
            <a:noAutofit/>
          </a:bodyPr>
          <a:lstStyle>
            <a:lvl1pPr marL="0" indent="0" algn="ctr" latinLnBrk="0">
              <a:spcBef>
                <a:spcPts val="0"/>
              </a:spcBef>
              <a:buFontTx/>
              <a:buNone/>
              <a:defRPr lang="pt-BR" sz="1050">
                <a:solidFill>
                  <a:schemeClr val="tx1"/>
                </a:solidFill>
                <a:effectLst/>
                <a:latin typeface="+mj-lt"/>
              </a:defRPr>
            </a:lvl1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20" name="Shape 19"/>
          <p:cNvSpPr>
            <a:spLocks noGrp="1"/>
          </p:cNvSpPr>
          <p:nvPr>
            <p:ph type="body" sz="quarter" idx="15"/>
          </p:nvPr>
        </p:nvSpPr>
        <p:spPr>
          <a:xfrm>
            <a:off x="1127760" y="5534025"/>
            <a:ext cx="6949440" cy="257175"/>
          </a:xfrm>
        </p:spPr>
        <p:txBody>
          <a:bodyPr wrap="none" anchor="ctr"/>
          <a:lstStyle>
            <a:lvl1pPr marL="0" indent="0" algn="ctr" latinLnBrk="0">
              <a:spcBef>
                <a:spcPts val="0"/>
              </a:spcBef>
              <a:buFontTx/>
              <a:buNone/>
              <a:defRPr lang="pt-BR" sz="1050" spc="0" baseline="0">
                <a:solidFill>
                  <a:schemeClr val="tx1"/>
                </a:solidFill>
                <a:effectLst/>
                <a:latin typeface="+mj-lt"/>
              </a:defRPr>
            </a:lvl1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21" name="Shape 20"/>
          <p:cNvSpPr>
            <a:spLocks noGrp="1"/>
          </p:cNvSpPr>
          <p:nvPr>
            <p:ph type="subTitle" idx="1"/>
          </p:nvPr>
        </p:nvSpPr>
        <p:spPr>
          <a:xfrm>
            <a:off x="1127760" y="1066800"/>
            <a:ext cx="6949440" cy="304800"/>
          </a:xfrm>
        </p:spPr>
        <p:txBody>
          <a:bodyPr wrap="none" anchor="ctr"/>
          <a:lstStyle>
            <a:lvl1pPr marL="0" indent="0" algn="ctr" latinLnBrk="0">
              <a:buNone/>
              <a:defRPr lang="pt-BR" sz="1400" cap="all" baseline="0">
                <a:solidFill>
                  <a:schemeClr val="tx1"/>
                </a:solidFill>
                <a:effectLst/>
                <a:latin typeface="+mj-lt"/>
              </a:defRPr>
            </a:lvl1pPr>
            <a:lvl2pPr marL="457200" indent="0" algn="ctr">
              <a:buNone/>
              <a:defRPr lang="pt-BR"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 lang="pt-BR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 lang="pt-BR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 lang="pt-BR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 lang="pt-BR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 lang="pt-BR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 lang="pt-BR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 lang="pt-BR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10" name="Shape 9"/>
          <p:cNvSpPr>
            <a:spLocks noGrp="1"/>
          </p:cNvSpPr>
          <p:nvPr>
            <p:ph type="body" sz="quarter" idx="16"/>
          </p:nvPr>
        </p:nvSpPr>
        <p:spPr>
          <a:xfrm>
            <a:off x="1123950" y="2819400"/>
            <a:ext cx="6949440" cy="1066800"/>
          </a:xfrm>
        </p:spPr>
        <p:txBody>
          <a:bodyPr anchor="b">
            <a:noAutofit/>
          </a:bodyPr>
          <a:lstStyle>
            <a:lvl1pPr marL="0" indent="0" algn="ctr" latinLnBrk="0">
              <a:spcBef>
                <a:spcPts val="0"/>
              </a:spcBef>
              <a:buFontTx/>
              <a:buNone/>
              <a:defRPr lang="pt-BR" sz="4800">
                <a:solidFill>
                  <a:schemeClr val="tx1"/>
                </a:solidFill>
                <a:effectLst>
                  <a:outerShdw blurRad="76200" dist="50800" dir="2700000" algn="tl" rotWithShape="0">
                    <a:srgbClr val="000000">
                      <a:alpha val="13000"/>
                    </a:srgbClr>
                  </a:outerShdw>
                </a:effectLst>
                <a:latin typeface="+mj-lt"/>
              </a:defRPr>
            </a:lvl1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11" name="Rectangle 1"/>
          <p:cNvSpPr>
            <a:spLocks noGrp="1"/>
          </p:cNvSpPr>
          <p:nvPr>
            <p:ph type="title"/>
          </p:nvPr>
        </p:nvSpPr>
        <p:spPr>
          <a:xfrm>
            <a:off x="1123950" y="1371600"/>
            <a:ext cx="6953250" cy="428625"/>
          </a:xfrm>
        </p:spPr>
        <p:txBody>
          <a:bodyPr/>
          <a:lstStyle>
            <a:lvl1pPr algn="ctr" latinLnBrk="0">
              <a:defRPr lang="pt-BR" sz="3200">
                <a:effectLst/>
              </a:defRPr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678503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>
            <a:off x="990601" y="914400"/>
            <a:ext cx="2474915" cy="685800"/>
          </a:xfrm>
        </p:spPr>
        <p:txBody>
          <a:bodyPr anchor="b"/>
          <a:lstStyle>
            <a:lvl1pPr algn="l" latinLnBrk="0">
              <a:defRPr lang="pt-BR"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Rectangle 2"/>
          <p:cNvSpPr>
            <a:spLocks noGrp="1"/>
          </p:cNvSpPr>
          <p:nvPr>
            <p:ph idx="1"/>
          </p:nvPr>
        </p:nvSpPr>
        <p:spPr>
          <a:xfrm>
            <a:off x="3575050" y="914400"/>
            <a:ext cx="4578350" cy="5029200"/>
          </a:xfrm>
        </p:spPr>
        <p:txBody>
          <a:bodyPr/>
          <a:lstStyle>
            <a:lvl1pPr latinLnBrk="0">
              <a:defRPr lang="pt-BR" sz="3200"/>
            </a:lvl1pPr>
            <a:lvl2pPr>
              <a:defRPr lang="pt-BR" sz="2800"/>
            </a:lvl2pPr>
            <a:lvl3pPr>
              <a:defRPr lang="pt-BR" sz="2400"/>
            </a:lvl3pPr>
            <a:lvl4pPr>
              <a:defRPr lang="pt-BR" sz="2000"/>
            </a:lvl4pPr>
            <a:lvl5pPr>
              <a:defRPr lang="pt-BR" sz="2000"/>
            </a:lvl5pPr>
            <a:lvl6pPr>
              <a:defRPr lang="pt-BR" sz="2000"/>
            </a:lvl6pPr>
            <a:lvl7pPr>
              <a:defRPr lang="pt-BR" sz="2000"/>
            </a:lvl7pPr>
            <a:lvl8pPr>
              <a:defRPr lang="pt-BR" sz="2000"/>
            </a:lvl8pPr>
            <a:lvl9pPr>
              <a:defRPr lang="pt-BR"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3"/>
          <p:cNvSpPr>
            <a:spLocks noGrp="1"/>
          </p:cNvSpPr>
          <p:nvPr>
            <p:ph type="body" sz="half" idx="2"/>
          </p:nvPr>
        </p:nvSpPr>
        <p:spPr>
          <a:xfrm>
            <a:off x="990601" y="1676400"/>
            <a:ext cx="2474915" cy="4267200"/>
          </a:xfrm>
        </p:spPr>
        <p:txBody>
          <a:bodyPr/>
          <a:lstStyle>
            <a:lvl1pPr marL="0" indent="0" latinLnBrk="0">
              <a:buNone/>
              <a:defRPr lang="pt-BR" sz="1400"/>
            </a:lvl1pPr>
            <a:lvl2pPr marL="457200" indent="0">
              <a:buNone/>
              <a:defRPr lang="pt-BR" sz="1200"/>
            </a:lvl2pPr>
            <a:lvl3pPr marL="914400" indent="0">
              <a:buNone/>
              <a:defRPr lang="pt-BR" sz="1000"/>
            </a:lvl3pPr>
            <a:lvl4pPr marL="1371600" indent="0">
              <a:buNone/>
              <a:defRPr lang="pt-BR" sz="900"/>
            </a:lvl4pPr>
            <a:lvl5pPr marL="1828800" indent="0">
              <a:buNone/>
              <a:defRPr lang="pt-BR" sz="900"/>
            </a:lvl5pPr>
            <a:lvl6pPr marL="2286000" indent="0">
              <a:buNone/>
              <a:defRPr lang="pt-BR" sz="900"/>
            </a:lvl6pPr>
            <a:lvl7pPr marL="2743200" indent="0">
              <a:buNone/>
              <a:defRPr lang="pt-BR" sz="900"/>
            </a:lvl7pPr>
            <a:lvl8pPr marL="3200400" indent="0">
              <a:buNone/>
              <a:defRPr lang="pt-BR" sz="900"/>
            </a:lvl8pPr>
            <a:lvl9pPr marL="3657600" indent="0">
              <a:buNone/>
              <a:defRPr lang="pt-BR"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Rectangle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AF16DB-B604-4FF8-BBFB-4DB040FC627D}" type="datetimeFigureOut">
              <a:rPr/>
              <a:pPr>
                <a:defRPr/>
              </a:pPr>
              <a:t>24/10/2020</a:t>
            </a:fld>
            <a:endParaRPr/>
          </a:p>
        </p:txBody>
      </p:sp>
      <p:sp>
        <p:nvSpPr>
          <p:cNvPr id="6" name="Rectangle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7" name="Rectangle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B21CD3-54DF-4682-B34E-A963C90E8272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7900854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 latinLnBrk="0">
              <a:defRPr lang="pt-BR"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Rectangle 2"/>
          <p:cNvSpPr>
            <a:spLocks noGrp="1"/>
          </p:cNvSpPr>
          <p:nvPr>
            <p:ph type="pic" idx="1"/>
          </p:nvPr>
        </p:nvSpPr>
        <p:spPr>
          <a:xfrm>
            <a:off x="1792288" y="990600"/>
            <a:ext cx="5486400" cy="3736975"/>
          </a:xfrm>
        </p:spPr>
        <p:txBody>
          <a:bodyPr rtlCol="0">
            <a:normAutofit/>
          </a:bodyPr>
          <a:lstStyle>
            <a:lvl1pPr marL="0" indent="0" latinLnBrk="0">
              <a:buNone/>
              <a:defRPr lang="pt-BR" sz="3200"/>
            </a:lvl1pPr>
            <a:lvl2pPr marL="457200" indent="0">
              <a:buNone/>
              <a:defRPr lang="pt-BR" sz="2800"/>
            </a:lvl2pPr>
            <a:lvl3pPr marL="914400" indent="0">
              <a:buNone/>
              <a:defRPr lang="pt-BR" sz="2400"/>
            </a:lvl3pPr>
            <a:lvl4pPr marL="1371600" indent="0">
              <a:buNone/>
              <a:defRPr lang="pt-BR" sz="2000"/>
            </a:lvl4pPr>
            <a:lvl5pPr marL="1828800" indent="0">
              <a:buNone/>
              <a:defRPr lang="pt-BR" sz="2000"/>
            </a:lvl5pPr>
            <a:lvl6pPr marL="2286000" indent="0">
              <a:buNone/>
              <a:defRPr lang="pt-BR" sz="2000"/>
            </a:lvl6pPr>
            <a:lvl7pPr marL="2743200" indent="0">
              <a:buNone/>
              <a:defRPr lang="pt-BR" sz="2000"/>
            </a:lvl7pPr>
            <a:lvl8pPr marL="3200400" indent="0">
              <a:buNone/>
              <a:defRPr lang="pt-BR" sz="2000"/>
            </a:lvl8pPr>
            <a:lvl9pPr marL="3657600" indent="0">
              <a:buNone/>
              <a:defRPr lang="pt-BR" sz="2000"/>
            </a:lvl9pPr>
          </a:lstStyle>
          <a:p>
            <a:pPr lvl="0"/>
            <a:r>
              <a:rPr lang="pt-BR" noProof="0" smtClean="0"/>
              <a:t>Clique no ícone para adicionar uma imagem</a:t>
            </a:r>
            <a:endParaRPr lang="pt-BR" noProof="0"/>
          </a:p>
        </p:txBody>
      </p:sp>
      <p:sp>
        <p:nvSpPr>
          <p:cNvPr id="4" name="Rectangl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576262"/>
          </a:xfrm>
        </p:spPr>
        <p:txBody>
          <a:bodyPr/>
          <a:lstStyle>
            <a:lvl1pPr marL="0" indent="0" latinLnBrk="0">
              <a:buNone/>
              <a:defRPr lang="pt-BR" sz="1400"/>
            </a:lvl1pPr>
            <a:lvl2pPr marL="457200" indent="0">
              <a:buNone/>
              <a:defRPr lang="pt-BR" sz="1200"/>
            </a:lvl2pPr>
            <a:lvl3pPr marL="914400" indent="0">
              <a:buNone/>
              <a:defRPr lang="pt-BR" sz="1000"/>
            </a:lvl3pPr>
            <a:lvl4pPr marL="1371600" indent="0">
              <a:buNone/>
              <a:defRPr lang="pt-BR" sz="900"/>
            </a:lvl4pPr>
            <a:lvl5pPr marL="1828800" indent="0">
              <a:buNone/>
              <a:defRPr lang="pt-BR" sz="900"/>
            </a:lvl5pPr>
            <a:lvl6pPr marL="2286000" indent="0">
              <a:buNone/>
              <a:defRPr lang="pt-BR" sz="900"/>
            </a:lvl6pPr>
            <a:lvl7pPr marL="2743200" indent="0">
              <a:buNone/>
              <a:defRPr lang="pt-BR" sz="900"/>
            </a:lvl7pPr>
            <a:lvl8pPr marL="3200400" indent="0">
              <a:buNone/>
              <a:defRPr lang="pt-BR" sz="900"/>
            </a:lvl8pPr>
            <a:lvl9pPr marL="3657600" indent="0">
              <a:buNone/>
              <a:defRPr lang="pt-BR"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Rectangle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4AE060-2008-4E2C-B052-3F1DF93D1BDD}" type="datetimeFigureOut">
              <a:rPr/>
              <a:pPr>
                <a:defRPr/>
              </a:pPr>
              <a:t>24/10/2020</a:t>
            </a:fld>
            <a:endParaRPr/>
          </a:p>
        </p:txBody>
      </p:sp>
      <p:sp>
        <p:nvSpPr>
          <p:cNvPr id="6" name="Rectangle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7" name="Rectangle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E5DFCB-5ECF-4D43-A07E-51EDB036C074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1838150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Background"/>
          <p:cNvGrpSpPr>
            <a:grpSpLocks/>
          </p:cNvGrpSpPr>
          <p:nvPr/>
        </p:nvGrpSpPr>
        <p:grpSpPr bwMode="auto">
          <a:xfrm>
            <a:off x="-447675" y="-457200"/>
            <a:ext cx="10029825" cy="7753350"/>
            <a:chOff x="-447674" y="-457200"/>
            <a:chExt cx="10029825" cy="7753350"/>
          </a:xfrm>
        </p:grpSpPr>
        <p:sp>
          <p:nvSpPr>
            <p:cNvPr id="7" name="Rectangle 6">
              <a:extLst>
                <a:ext uri="{FF2B5EF4-FFF2-40B4-BE49-F238E27FC236}"/>
              </a:extLst>
            </p:cNvPr>
            <p:cNvSpPr/>
            <p:nvPr/>
          </p:nvSpPr>
          <p:spPr>
            <a:xfrm>
              <a:off x="1" y="0"/>
              <a:ext cx="9144000" cy="6858000"/>
            </a:xfrm>
            <a:prstGeom prst="rect">
              <a:avLst/>
            </a:prstGeom>
            <a:solidFill>
              <a:schemeClr val="accent1">
                <a:tint val="40000"/>
              </a:schemeClr>
            </a:solidFill>
            <a:ln w="25400" cap="rnd" cmpd="sng" algn="ctr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pt-BR"/>
            </a:p>
          </p:txBody>
        </p:sp>
        <p:grpSp>
          <p:nvGrpSpPr>
            <p:cNvPr id="1033" name="Group 7"/>
            <p:cNvGrpSpPr>
              <a:grpSpLocks/>
            </p:cNvGrpSpPr>
            <p:nvPr/>
          </p:nvGrpSpPr>
          <p:grpSpPr bwMode="auto">
            <a:xfrm>
              <a:off x="-447674" y="-457200"/>
              <a:ext cx="10029825" cy="7753350"/>
              <a:chOff x="-457200" y="-457200"/>
              <a:chExt cx="10058400" cy="7772400"/>
            </a:xfrm>
          </p:grpSpPr>
          <p:grpSp>
            <p:nvGrpSpPr>
              <p:cNvPr id="1038" name="Group 8"/>
              <p:cNvGrpSpPr>
                <a:grpSpLocks/>
              </p:cNvGrpSpPr>
              <p:nvPr/>
            </p:nvGrpSpPr>
            <p:grpSpPr bwMode="auto">
              <a:xfrm>
                <a:off x="-457200" y="0"/>
                <a:ext cx="914400" cy="6858000"/>
                <a:chOff x="-457200" y="0"/>
                <a:chExt cx="914400" cy="6858000"/>
              </a:xfrm>
            </p:grpSpPr>
            <p:sp>
              <p:nvSpPr>
                <p:cNvPr id="170" name="Arc 169">
                  <a:extLst>
                    <a:ext uri="{FF2B5EF4-FFF2-40B4-BE49-F238E27FC236}"/>
                  </a:extLst>
                </p:cNvPr>
                <p:cNvSpPr/>
                <p:nvPr/>
              </p:nvSpPr>
              <p:spPr>
                <a:xfrm>
                  <a:off x="-457200" y="-468"/>
                  <a:ext cx="913821" cy="609507"/>
                </a:xfrm>
                <a:prstGeom prst="arc">
                  <a:avLst>
                    <a:gd name="adj1" fmla="val 16183879"/>
                    <a:gd name="adj2" fmla="val 5399151"/>
                  </a:avLst>
                </a:prstGeom>
                <a:ln w="12700" cap="rnd" cmpd="sng" algn="ctr">
                  <a:solidFill>
                    <a:schemeClr val="accent1">
                      <a:tint val="20000"/>
                    </a:schemeClr>
                  </a:solidFill>
                  <a:prstDash val="soli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pt-BR"/>
                </a:p>
              </p:txBody>
            </p:sp>
            <p:sp>
              <p:nvSpPr>
                <p:cNvPr id="171" name="Arc 170">
                  <a:extLst>
                    <a:ext uri="{FF2B5EF4-FFF2-40B4-BE49-F238E27FC236}"/>
                  </a:extLst>
                </p:cNvPr>
                <p:cNvSpPr/>
                <p:nvPr/>
              </p:nvSpPr>
              <p:spPr>
                <a:xfrm>
                  <a:off x="-457200" y="152307"/>
                  <a:ext cx="913821" cy="609506"/>
                </a:xfrm>
                <a:prstGeom prst="arc">
                  <a:avLst>
                    <a:gd name="adj1" fmla="val 16183879"/>
                    <a:gd name="adj2" fmla="val 5399151"/>
                  </a:avLst>
                </a:prstGeom>
                <a:ln w="12700" cap="rnd" cmpd="sng" algn="ctr">
                  <a:solidFill>
                    <a:schemeClr val="accent1">
                      <a:tint val="20000"/>
                    </a:schemeClr>
                  </a:solidFill>
                  <a:prstDash val="soli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pt-BR"/>
                </a:p>
              </p:txBody>
            </p:sp>
            <p:sp>
              <p:nvSpPr>
                <p:cNvPr id="172" name="Arc 171">
                  <a:extLst>
                    <a:ext uri="{FF2B5EF4-FFF2-40B4-BE49-F238E27FC236}"/>
                  </a:extLst>
                </p:cNvPr>
                <p:cNvSpPr/>
                <p:nvPr/>
              </p:nvSpPr>
              <p:spPr>
                <a:xfrm>
                  <a:off x="-457200" y="305082"/>
                  <a:ext cx="913821" cy="609506"/>
                </a:xfrm>
                <a:prstGeom prst="arc">
                  <a:avLst>
                    <a:gd name="adj1" fmla="val 16183879"/>
                    <a:gd name="adj2" fmla="val 5399151"/>
                  </a:avLst>
                </a:prstGeom>
                <a:ln w="12700" cap="rnd" cmpd="sng" algn="ctr">
                  <a:solidFill>
                    <a:schemeClr val="accent1">
                      <a:tint val="20000"/>
                    </a:schemeClr>
                  </a:solidFill>
                  <a:prstDash val="soli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pt-BR"/>
                </a:p>
              </p:txBody>
            </p:sp>
            <p:sp>
              <p:nvSpPr>
                <p:cNvPr id="173" name="Arc 172">
                  <a:extLst>
                    <a:ext uri="{FF2B5EF4-FFF2-40B4-BE49-F238E27FC236}"/>
                  </a:extLst>
                </p:cNvPr>
                <p:cNvSpPr/>
                <p:nvPr/>
              </p:nvSpPr>
              <p:spPr>
                <a:xfrm>
                  <a:off x="-457200" y="456264"/>
                  <a:ext cx="913821" cy="609507"/>
                </a:xfrm>
                <a:prstGeom prst="arc">
                  <a:avLst>
                    <a:gd name="adj1" fmla="val 16183879"/>
                    <a:gd name="adj2" fmla="val 5399151"/>
                  </a:avLst>
                </a:prstGeom>
                <a:ln w="12700" cap="rnd" cmpd="sng" algn="ctr">
                  <a:solidFill>
                    <a:schemeClr val="accent1">
                      <a:tint val="20000"/>
                    </a:schemeClr>
                  </a:solidFill>
                  <a:prstDash val="soli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pt-BR"/>
                </a:p>
              </p:txBody>
            </p:sp>
            <p:sp>
              <p:nvSpPr>
                <p:cNvPr id="174" name="Arc 173">
                  <a:extLst>
                    <a:ext uri="{FF2B5EF4-FFF2-40B4-BE49-F238E27FC236}"/>
                  </a:extLst>
                </p:cNvPr>
                <p:cNvSpPr/>
                <p:nvPr/>
              </p:nvSpPr>
              <p:spPr>
                <a:xfrm>
                  <a:off x="-457200" y="609039"/>
                  <a:ext cx="913821" cy="609507"/>
                </a:xfrm>
                <a:prstGeom prst="arc">
                  <a:avLst>
                    <a:gd name="adj1" fmla="val 16183879"/>
                    <a:gd name="adj2" fmla="val 5399151"/>
                  </a:avLst>
                </a:prstGeom>
                <a:ln w="12700" cap="rnd" cmpd="sng" algn="ctr">
                  <a:solidFill>
                    <a:schemeClr val="accent1">
                      <a:tint val="20000"/>
                    </a:schemeClr>
                  </a:solidFill>
                  <a:prstDash val="soli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pt-BR"/>
                </a:p>
              </p:txBody>
            </p:sp>
            <p:sp>
              <p:nvSpPr>
                <p:cNvPr id="175" name="Arc 174">
                  <a:extLst>
                    <a:ext uri="{FF2B5EF4-FFF2-40B4-BE49-F238E27FC236}"/>
                  </a:extLst>
                </p:cNvPr>
                <p:cNvSpPr/>
                <p:nvPr/>
              </p:nvSpPr>
              <p:spPr>
                <a:xfrm>
                  <a:off x="-457200" y="761813"/>
                  <a:ext cx="913821" cy="609507"/>
                </a:xfrm>
                <a:prstGeom prst="arc">
                  <a:avLst>
                    <a:gd name="adj1" fmla="val 16183879"/>
                    <a:gd name="adj2" fmla="val 5399151"/>
                  </a:avLst>
                </a:prstGeom>
                <a:ln w="12700" cap="rnd" cmpd="sng" algn="ctr">
                  <a:solidFill>
                    <a:schemeClr val="accent1">
                      <a:tint val="20000"/>
                    </a:schemeClr>
                  </a:solidFill>
                  <a:prstDash val="soli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pt-BR"/>
                </a:p>
              </p:txBody>
            </p:sp>
            <p:sp>
              <p:nvSpPr>
                <p:cNvPr id="176" name="Arc 175">
                  <a:extLst>
                    <a:ext uri="{FF2B5EF4-FFF2-40B4-BE49-F238E27FC236}"/>
                  </a:extLst>
                </p:cNvPr>
                <p:cNvSpPr/>
                <p:nvPr/>
              </p:nvSpPr>
              <p:spPr>
                <a:xfrm>
                  <a:off x="-457200" y="914588"/>
                  <a:ext cx="913821" cy="609507"/>
                </a:xfrm>
                <a:prstGeom prst="arc">
                  <a:avLst>
                    <a:gd name="adj1" fmla="val 16183879"/>
                    <a:gd name="adj2" fmla="val 5399151"/>
                  </a:avLst>
                </a:prstGeom>
                <a:ln w="12700" cap="rnd" cmpd="sng" algn="ctr">
                  <a:solidFill>
                    <a:schemeClr val="accent1">
                      <a:tint val="20000"/>
                    </a:schemeClr>
                  </a:solidFill>
                  <a:prstDash val="soli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pt-BR"/>
                </a:p>
              </p:txBody>
            </p:sp>
            <p:sp>
              <p:nvSpPr>
                <p:cNvPr id="177" name="Arc 176">
                  <a:extLst>
                    <a:ext uri="{FF2B5EF4-FFF2-40B4-BE49-F238E27FC236}"/>
                  </a:extLst>
                </p:cNvPr>
                <p:cNvSpPr/>
                <p:nvPr/>
              </p:nvSpPr>
              <p:spPr>
                <a:xfrm>
                  <a:off x="-457200" y="1065771"/>
                  <a:ext cx="913821" cy="611098"/>
                </a:xfrm>
                <a:prstGeom prst="arc">
                  <a:avLst>
                    <a:gd name="adj1" fmla="val 16183879"/>
                    <a:gd name="adj2" fmla="val 5399151"/>
                  </a:avLst>
                </a:prstGeom>
                <a:ln w="12700" cap="rnd" cmpd="sng" algn="ctr">
                  <a:solidFill>
                    <a:schemeClr val="accent1">
                      <a:tint val="20000"/>
                    </a:schemeClr>
                  </a:solidFill>
                  <a:prstDash val="soli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pt-BR"/>
                </a:p>
              </p:txBody>
            </p:sp>
            <p:sp>
              <p:nvSpPr>
                <p:cNvPr id="178" name="Arc 177">
                  <a:extLst>
                    <a:ext uri="{FF2B5EF4-FFF2-40B4-BE49-F238E27FC236}"/>
                  </a:extLst>
                </p:cNvPr>
                <p:cNvSpPr/>
                <p:nvPr/>
              </p:nvSpPr>
              <p:spPr>
                <a:xfrm>
                  <a:off x="-457200" y="1218546"/>
                  <a:ext cx="913821" cy="609506"/>
                </a:xfrm>
                <a:prstGeom prst="arc">
                  <a:avLst>
                    <a:gd name="adj1" fmla="val 16183879"/>
                    <a:gd name="adj2" fmla="val 5399151"/>
                  </a:avLst>
                </a:prstGeom>
                <a:ln w="12700" cap="rnd" cmpd="sng" algn="ctr">
                  <a:solidFill>
                    <a:schemeClr val="accent1">
                      <a:tint val="20000"/>
                    </a:schemeClr>
                  </a:solidFill>
                  <a:prstDash val="soli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pt-BR"/>
                </a:p>
              </p:txBody>
            </p:sp>
            <p:sp>
              <p:nvSpPr>
                <p:cNvPr id="179" name="Arc 178">
                  <a:extLst>
                    <a:ext uri="{FF2B5EF4-FFF2-40B4-BE49-F238E27FC236}"/>
                  </a:extLst>
                </p:cNvPr>
                <p:cNvSpPr/>
                <p:nvPr/>
              </p:nvSpPr>
              <p:spPr>
                <a:xfrm>
                  <a:off x="-457200" y="1371320"/>
                  <a:ext cx="913821" cy="609506"/>
                </a:xfrm>
                <a:prstGeom prst="arc">
                  <a:avLst>
                    <a:gd name="adj1" fmla="val 16183879"/>
                    <a:gd name="adj2" fmla="val 5399151"/>
                  </a:avLst>
                </a:prstGeom>
                <a:ln w="12700" cap="rnd" cmpd="sng" algn="ctr">
                  <a:solidFill>
                    <a:schemeClr val="accent1">
                      <a:tint val="20000"/>
                    </a:schemeClr>
                  </a:solidFill>
                  <a:prstDash val="soli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pt-BR"/>
                </a:p>
              </p:txBody>
            </p:sp>
            <p:sp>
              <p:nvSpPr>
                <p:cNvPr id="180" name="Arc 179">
                  <a:extLst>
                    <a:ext uri="{FF2B5EF4-FFF2-40B4-BE49-F238E27FC236}"/>
                  </a:extLst>
                </p:cNvPr>
                <p:cNvSpPr/>
                <p:nvPr/>
              </p:nvSpPr>
              <p:spPr>
                <a:xfrm>
                  <a:off x="-457200" y="1524095"/>
                  <a:ext cx="913821" cy="609506"/>
                </a:xfrm>
                <a:prstGeom prst="arc">
                  <a:avLst>
                    <a:gd name="adj1" fmla="val 16183879"/>
                    <a:gd name="adj2" fmla="val 5399151"/>
                  </a:avLst>
                </a:prstGeom>
                <a:ln w="12700" cap="rnd" cmpd="sng" algn="ctr">
                  <a:solidFill>
                    <a:schemeClr val="accent1">
                      <a:tint val="20000"/>
                    </a:schemeClr>
                  </a:solidFill>
                  <a:prstDash val="soli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pt-BR"/>
                </a:p>
              </p:txBody>
            </p:sp>
            <p:sp>
              <p:nvSpPr>
                <p:cNvPr id="181" name="Arc 180">
                  <a:extLst>
                    <a:ext uri="{FF2B5EF4-FFF2-40B4-BE49-F238E27FC236}"/>
                  </a:extLst>
                </p:cNvPr>
                <p:cNvSpPr/>
                <p:nvPr/>
              </p:nvSpPr>
              <p:spPr>
                <a:xfrm>
                  <a:off x="-457200" y="1676869"/>
                  <a:ext cx="913821" cy="609506"/>
                </a:xfrm>
                <a:prstGeom prst="arc">
                  <a:avLst>
                    <a:gd name="adj1" fmla="val 16183879"/>
                    <a:gd name="adj2" fmla="val 5399151"/>
                  </a:avLst>
                </a:prstGeom>
                <a:ln w="12700" cap="rnd" cmpd="sng" algn="ctr">
                  <a:solidFill>
                    <a:schemeClr val="accent1">
                      <a:tint val="20000"/>
                    </a:schemeClr>
                  </a:solidFill>
                  <a:prstDash val="soli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pt-BR"/>
                </a:p>
              </p:txBody>
            </p:sp>
            <p:sp>
              <p:nvSpPr>
                <p:cNvPr id="182" name="Arc 181">
                  <a:extLst>
                    <a:ext uri="{FF2B5EF4-FFF2-40B4-BE49-F238E27FC236}"/>
                  </a:extLst>
                </p:cNvPr>
                <p:cNvSpPr/>
                <p:nvPr/>
              </p:nvSpPr>
              <p:spPr>
                <a:xfrm>
                  <a:off x="-457200" y="1828052"/>
                  <a:ext cx="913821" cy="609507"/>
                </a:xfrm>
                <a:prstGeom prst="arc">
                  <a:avLst>
                    <a:gd name="adj1" fmla="val 16183879"/>
                    <a:gd name="adj2" fmla="val 5399151"/>
                  </a:avLst>
                </a:prstGeom>
                <a:ln w="12700" cap="rnd" cmpd="sng" algn="ctr">
                  <a:solidFill>
                    <a:schemeClr val="accent1">
                      <a:tint val="20000"/>
                    </a:schemeClr>
                  </a:solidFill>
                  <a:prstDash val="soli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pt-BR"/>
                </a:p>
              </p:txBody>
            </p:sp>
            <p:sp>
              <p:nvSpPr>
                <p:cNvPr id="183" name="Arc 182">
                  <a:extLst>
                    <a:ext uri="{FF2B5EF4-FFF2-40B4-BE49-F238E27FC236}"/>
                  </a:extLst>
                </p:cNvPr>
                <p:cNvSpPr/>
                <p:nvPr/>
              </p:nvSpPr>
              <p:spPr>
                <a:xfrm>
                  <a:off x="-457200" y="1980826"/>
                  <a:ext cx="913821" cy="609507"/>
                </a:xfrm>
                <a:prstGeom prst="arc">
                  <a:avLst>
                    <a:gd name="adj1" fmla="val 16183879"/>
                    <a:gd name="adj2" fmla="val 5399151"/>
                  </a:avLst>
                </a:prstGeom>
                <a:ln w="12700" cap="rnd" cmpd="sng" algn="ctr">
                  <a:solidFill>
                    <a:schemeClr val="accent1">
                      <a:tint val="20000"/>
                    </a:schemeClr>
                  </a:solidFill>
                  <a:prstDash val="soli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pt-BR"/>
                </a:p>
              </p:txBody>
            </p:sp>
            <p:sp>
              <p:nvSpPr>
                <p:cNvPr id="184" name="Arc 183">
                  <a:extLst>
                    <a:ext uri="{FF2B5EF4-FFF2-40B4-BE49-F238E27FC236}"/>
                  </a:extLst>
                </p:cNvPr>
                <p:cNvSpPr/>
                <p:nvPr/>
              </p:nvSpPr>
              <p:spPr>
                <a:xfrm>
                  <a:off x="-457200" y="2133600"/>
                  <a:ext cx="913821" cy="609507"/>
                </a:xfrm>
                <a:prstGeom prst="arc">
                  <a:avLst>
                    <a:gd name="adj1" fmla="val 16183879"/>
                    <a:gd name="adj2" fmla="val 5399151"/>
                  </a:avLst>
                </a:prstGeom>
                <a:ln w="12700" cap="rnd" cmpd="sng" algn="ctr">
                  <a:solidFill>
                    <a:schemeClr val="accent1">
                      <a:tint val="20000"/>
                    </a:schemeClr>
                  </a:solidFill>
                  <a:prstDash val="soli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pt-BR"/>
                </a:p>
              </p:txBody>
            </p:sp>
            <p:sp>
              <p:nvSpPr>
                <p:cNvPr id="185" name="Arc 184">
                  <a:extLst>
                    <a:ext uri="{FF2B5EF4-FFF2-40B4-BE49-F238E27FC236}"/>
                  </a:extLst>
                </p:cNvPr>
                <p:cNvSpPr/>
                <p:nvPr/>
              </p:nvSpPr>
              <p:spPr>
                <a:xfrm>
                  <a:off x="-457200" y="2286375"/>
                  <a:ext cx="913821" cy="609507"/>
                </a:xfrm>
                <a:prstGeom prst="arc">
                  <a:avLst>
                    <a:gd name="adj1" fmla="val 16183879"/>
                    <a:gd name="adj2" fmla="val 5399151"/>
                  </a:avLst>
                </a:prstGeom>
                <a:ln w="12700" cap="rnd" cmpd="sng" algn="ctr">
                  <a:solidFill>
                    <a:schemeClr val="accent1">
                      <a:tint val="20000"/>
                    </a:schemeClr>
                  </a:solidFill>
                  <a:prstDash val="soli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pt-BR"/>
                </a:p>
              </p:txBody>
            </p:sp>
            <p:sp>
              <p:nvSpPr>
                <p:cNvPr id="186" name="Arc 185">
                  <a:extLst>
                    <a:ext uri="{FF2B5EF4-FFF2-40B4-BE49-F238E27FC236}"/>
                  </a:extLst>
                </p:cNvPr>
                <p:cNvSpPr/>
                <p:nvPr/>
              </p:nvSpPr>
              <p:spPr>
                <a:xfrm>
                  <a:off x="-457200" y="2437558"/>
                  <a:ext cx="913821" cy="611098"/>
                </a:xfrm>
                <a:prstGeom prst="arc">
                  <a:avLst>
                    <a:gd name="adj1" fmla="val 16183879"/>
                    <a:gd name="adj2" fmla="val 5399151"/>
                  </a:avLst>
                </a:prstGeom>
                <a:ln w="12700" cap="rnd" cmpd="sng" algn="ctr">
                  <a:solidFill>
                    <a:schemeClr val="accent1">
                      <a:tint val="20000"/>
                    </a:schemeClr>
                  </a:solidFill>
                  <a:prstDash val="soli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pt-BR"/>
                </a:p>
              </p:txBody>
            </p:sp>
            <p:sp>
              <p:nvSpPr>
                <p:cNvPr id="187" name="Arc 186">
                  <a:extLst>
                    <a:ext uri="{FF2B5EF4-FFF2-40B4-BE49-F238E27FC236}"/>
                  </a:extLst>
                </p:cNvPr>
                <p:cNvSpPr/>
                <p:nvPr/>
              </p:nvSpPr>
              <p:spPr>
                <a:xfrm>
                  <a:off x="-457200" y="2590333"/>
                  <a:ext cx="913821" cy="609506"/>
                </a:xfrm>
                <a:prstGeom prst="arc">
                  <a:avLst>
                    <a:gd name="adj1" fmla="val 16183879"/>
                    <a:gd name="adj2" fmla="val 5399151"/>
                  </a:avLst>
                </a:prstGeom>
                <a:ln w="12700" cap="rnd" cmpd="sng" algn="ctr">
                  <a:solidFill>
                    <a:schemeClr val="accent1">
                      <a:tint val="20000"/>
                    </a:schemeClr>
                  </a:solidFill>
                  <a:prstDash val="soli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pt-BR"/>
                </a:p>
              </p:txBody>
            </p:sp>
            <p:sp>
              <p:nvSpPr>
                <p:cNvPr id="188" name="Arc 187">
                  <a:extLst>
                    <a:ext uri="{FF2B5EF4-FFF2-40B4-BE49-F238E27FC236}"/>
                  </a:extLst>
                </p:cNvPr>
                <p:cNvSpPr/>
                <p:nvPr/>
              </p:nvSpPr>
              <p:spPr>
                <a:xfrm>
                  <a:off x="-457200" y="2743107"/>
                  <a:ext cx="913821" cy="609506"/>
                </a:xfrm>
                <a:prstGeom prst="arc">
                  <a:avLst>
                    <a:gd name="adj1" fmla="val 16183879"/>
                    <a:gd name="adj2" fmla="val 5399151"/>
                  </a:avLst>
                </a:prstGeom>
                <a:ln w="12700" cap="rnd" cmpd="sng" algn="ctr">
                  <a:solidFill>
                    <a:schemeClr val="accent1">
                      <a:tint val="20000"/>
                    </a:schemeClr>
                  </a:solidFill>
                  <a:prstDash val="soli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pt-BR"/>
                </a:p>
              </p:txBody>
            </p:sp>
            <p:sp>
              <p:nvSpPr>
                <p:cNvPr id="189" name="Arc 188">
                  <a:extLst>
                    <a:ext uri="{FF2B5EF4-FFF2-40B4-BE49-F238E27FC236}"/>
                  </a:extLst>
                </p:cNvPr>
                <p:cNvSpPr/>
                <p:nvPr/>
              </p:nvSpPr>
              <p:spPr>
                <a:xfrm>
                  <a:off x="-457200" y="2895882"/>
                  <a:ext cx="913821" cy="609506"/>
                </a:xfrm>
                <a:prstGeom prst="arc">
                  <a:avLst>
                    <a:gd name="adj1" fmla="val 16183879"/>
                    <a:gd name="adj2" fmla="val 5399151"/>
                  </a:avLst>
                </a:prstGeom>
                <a:ln w="12700" cap="rnd" cmpd="sng" algn="ctr">
                  <a:solidFill>
                    <a:schemeClr val="accent1">
                      <a:tint val="20000"/>
                    </a:schemeClr>
                  </a:solidFill>
                  <a:prstDash val="soli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pt-BR"/>
                </a:p>
              </p:txBody>
            </p:sp>
            <p:sp>
              <p:nvSpPr>
                <p:cNvPr id="190" name="Arc 189">
                  <a:extLst>
                    <a:ext uri="{FF2B5EF4-FFF2-40B4-BE49-F238E27FC236}"/>
                  </a:extLst>
                </p:cNvPr>
                <p:cNvSpPr/>
                <p:nvPr/>
              </p:nvSpPr>
              <p:spPr>
                <a:xfrm>
                  <a:off x="-457200" y="3048656"/>
                  <a:ext cx="913821" cy="609506"/>
                </a:xfrm>
                <a:prstGeom prst="arc">
                  <a:avLst>
                    <a:gd name="adj1" fmla="val 16183879"/>
                    <a:gd name="adj2" fmla="val 5399151"/>
                  </a:avLst>
                </a:prstGeom>
                <a:ln w="12700" cap="rnd" cmpd="sng" algn="ctr">
                  <a:solidFill>
                    <a:schemeClr val="accent1">
                      <a:tint val="20000"/>
                    </a:schemeClr>
                  </a:solidFill>
                  <a:prstDash val="soli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pt-BR"/>
                </a:p>
              </p:txBody>
            </p:sp>
            <p:sp>
              <p:nvSpPr>
                <p:cNvPr id="191" name="Arc 190">
                  <a:extLst>
                    <a:ext uri="{FF2B5EF4-FFF2-40B4-BE49-F238E27FC236}"/>
                  </a:extLst>
                </p:cNvPr>
                <p:cNvSpPr/>
                <p:nvPr/>
              </p:nvSpPr>
              <p:spPr>
                <a:xfrm>
                  <a:off x="-457200" y="3199839"/>
                  <a:ext cx="913821" cy="609507"/>
                </a:xfrm>
                <a:prstGeom prst="arc">
                  <a:avLst>
                    <a:gd name="adj1" fmla="val 16183879"/>
                    <a:gd name="adj2" fmla="val 5399151"/>
                  </a:avLst>
                </a:prstGeom>
                <a:ln w="12700" cap="rnd" cmpd="sng" algn="ctr">
                  <a:solidFill>
                    <a:schemeClr val="accent1">
                      <a:tint val="20000"/>
                    </a:schemeClr>
                  </a:solidFill>
                  <a:prstDash val="soli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pt-BR"/>
                </a:p>
              </p:txBody>
            </p:sp>
            <p:sp>
              <p:nvSpPr>
                <p:cNvPr id="192" name="Arc 191">
                  <a:extLst>
                    <a:ext uri="{FF2B5EF4-FFF2-40B4-BE49-F238E27FC236}"/>
                  </a:extLst>
                </p:cNvPr>
                <p:cNvSpPr/>
                <p:nvPr/>
              </p:nvSpPr>
              <p:spPr>
                <a:xfrm>
                  <a:off x="-457200" y="3352613"/>
                  <a:ext cx="913821" cy="609507"/>
                </a:xfrm>
                <a:prstGeom prst="arc">
                  <a:avLst>
                    <a:gd name="adj1" fmla="val 16183879"/>
                    <a:gd name="adj2" fmla="val 5399151"/>
                  </a:avLst>
                </a:prstGeom>
                <a:ln w="12700" cap="rnd" cmpd="sng" algn="ctr">
                  <a:solidFill>
                    <a:schemeClr val="accent1">
                      <a:tint val="20000"/>
                    </a:schemeClr>
                  </a:solidFill>
                  <a:prstDash val="soli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pt-BR"/>
                </a:p>
              </p:txBody>
            </p:sp>
            <p:sp>
              <p:nvSpPr>
                <p:cNvPr id="193" name="Arc 192">
                  <a:extLst>
                    <a:ext uri="{FF2B5EF4-FFF2-40B4-BE49-F238E27FC236}"/>
                  </a:extLst>
                </p:cNvPr>
                <p:cNvSpPr/>
                <p:nvPr/>
              </p:nvSpPr>
              <p:spPr>
                <a:xfrm>
                  <a:off x="-457200" y="3505388"/>
                  <a:ext cx="913821" cy="609507"/>
                </a:xfrm>
                <a:prstGeom prst="arc">
                  <a:avLst>
                    <a:gd name="adj1" fmla="val 16183879"/>
                    <a:gd name="adj2" fmla="val 5399151"/>
                  </a:avLst>
                </a:prstGeom>
                <a:ln w="12700" cap="rnd" cmpd="sng" algn="ctr">
                  <a:solidFill>
                    <a:schemeClr val="accent1">
                      <a:tint val="20000"/>
                    </a:schemeClr>
                  </a:solidFill>
                  <a:prstDash val="soli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pt-BR"/>
                </a:p>
              </p:txBody>
            </p:sp>
            <p:sp>
              <p:nvSpPr>
                <p:cNvPr id="194" name="Arc 193">
                  <a:extLst>
                    <a:ext uri="{FF2B5EF4-FFF2-40B4-BE49-F238E27FC236}"/>
                  </a:extLst>
                </p:cNvPr>
                <p:cNvSpPr/>
                <p:nvPr/>
              </p:nvSpPr>
              <p:spPr>
                <a:xfrm>
                  <a:off x="-457200" y="3658162"/>
                  <a:ext cx="913821" cy="609507"/>
                </a:xfrm>
                <a:prstGeom prst="arc">
                  <a:avLst>
                    <a:gd name="adj1" fmla="val 16183879"/>
                    <a:gd name="adj2" fmla="val 5399151"/>
                  </a:avLst>
                </a:prstGeom>
                <a:ln w="12700" cap="rnd" cmpd="sng" algn="ctr">
                  <a:solidFill>
                    <a:schemeClr val="accent1">
                      <a:tint val="20000"/>
                    </a:schemeClr>
                  </a:solidFill>
                  <a:prstDash val="soli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pt-BR"/>
                </a:p>
              </p:txBody>
            </p:sp>
            <p:sp>
              <p:nvSpPr>
                <p:cNvPr id="195" name="Arc 194">
                  <a:extLst>
                    <a:ext uri="{FF2B5EF4-FFF2-40B4-BE49-F238E27FC236}"/>
                  </a:extLst>
                </p:cNvPr>
                <p:cNvSpPr/>
                <p:nvPr/>
              </p:nvSpPr>
              <p:spPr>
                <a:xfrm>
                  <a:off x="-457200" y="3809346"/>
                  <a:ext cx="913821" cy="611098"/>
                </a:xfrm>
                <a:prstGeom prst="arc">
                  <a:avLst>
                    <a:gd name="adj1" fmla="val 16183879"/>
                    <a:gd name="adj2" fmla="val 5399151"/>
                  </a:avLst>
                </a:prstGeom>
                <a:ln w="12700" cap="rnd" cmpd="sng" algn="ctr">
                  <a:solidFill>
                    <a:schemeClr val="accent1">
                      <a:tint val="20000"/>
                    </a:schemeClr>
                  </a:solidFill>
                  <a:prstDash val="soli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pt-BR"/>
                </a:p>
              </p:txBody>
            </p:sp>
            <p:sp>
              <p:nvSpPr>
                <p:cNvPr id="196" name="Arc 195">
                  <a:extLst>
                    <a:ext uri="{FF2B5EF4-FFF2-40B4-BE49-F238E27FC236}"/>
                  </a:extLst>
                </p:cNvPr>
                <p:cNvSpPr/>
                <p:nvPr/>
              </p:nvSpPr>
              <p:spPr>
                <a:xfrm>
                  <a:off x="-457200" y="3962120"/>
                  <a:ext cx="913821" cy="609506"/>
                </a:xfrm>
                <a:prstGeom prst="arc">
                  <a:avLst>
                    <a:gd name="adj1" fmla="val 16183879"/>
                    <a:gd name="adj2" fmla="val 5399151"/>
                  </a:avLst>
                </a:prstGeom>
                <a:ln w="12700" cap="rnd" cmpd="sng" algn="ctr">
                  <a:solidFill>
                    <a:schemeClr val="accent1">
                      <a:tint val="20000"/>
                    </a:schemeClr>
                  </a:solidFill>
                  <a:prstDash val="soli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pt-BR"/>
                </a:p>
              </p:txBody>
            </p:sp>
            <p:sp>
              <p:nvSpPr>
                <p:cNvPr id="197" name="Arc 196">
                  <a:extLst>
                    <a:ext uri="{FF2B5EF4-FFF2-40B4-BE49-F238E27FC236}"/>
                  </a:extLst>
                </p:cNvPr>
                <p:cNvSpPr/>
                <p:nvPr/>
              </p:nvSpPr>
              <p:spPr>
                <a:xfrm>
                  <a:off x="-457200" y="4114895"/>
                  <a:ext cx="913821" cy="609506"/>
                </a:xfrm>
                <a:prstGeom prst="arc">
                  <a:avLst>
                    <a:gd name="adj1" fmla="val 16183879"/>
                    <a:gd name="adj2" fmla="val 5399151"/>
                  </a:avLst>
                </a:prstGeom>
                <a:ln w="12700" cap="rnd" cmpd="sng" algn="ctr">
                  <a:solidFill>
                    <a:schemeClr val="accent1">
                      <a:tint val="20000"/>
                    </a:schemeClr>
                  </a:solidFill>
                  <a:prstDash val="soli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pt-BR"/>
                </a:p>
              </p:txBody>
            </p:sp>
            <p:sp>
              <p:nvSpPr>
                <p:cNvPr id="198" name="Arc 197">
                  <a:extLst>
                    <a:ext uri="{FF2B5EF4-FFF2-40B4-BE49-F238E27FC236}"/>
                  </a:extLst>
                </p:cNvPr>
                <p:cNvSpPr/>
                <p:nvPr/>
              </p:nvSpPr>
              <p:spPr>
                <a:xfrm>
                  <a:off x="-457200" y="4267669"/>
                  <a:ext cx="913821" cy="609506"/>
                </a:xfrm>
                <a:prstGeom prst="arc">
                  <a:avLst>
                    <a:gd name="adj1" fmla="val 16183879"/>
                    <a:gd name="adj2" fmla="val 5399151"/>
                  </a:avLst>
                </a:prstGeom>
                <a:ln w="12700" cap="rnd" cmpd="sng" algn="ctr">
                  <a:solidFill>
                    <a:schemeClr val="accent1">
                      <a:tint val="20000"/>
                    </a:schemeClr>
                  </a:solidFill>
                  <a:prstDash val="soli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pt-BR"/>
                </a:p>
              </p:txBody>
            </p:sp>
            <p:sp>
              <p:nvSpPr>
                <p:cNvPr id="199" name="Arc 198">
                  <a:extLst>
                    <a:ext uri="{FF2B5EF4-FFF2-40B4-BE49-F238E27FC236}"/>
                  </a:extLst>
                </p:cNvPr>
                <p:cNvSpPr/>
                <p:nvPr/>
              </p:nvSpPr>
              <p:spPr>
                <a:xfrm>
                  <a:off x="-457200" y="4420444"/>
                  <a:ext cx="913821" cy="609506"/>
                </a:xfrm>
                <a:prstGeom prst="arc">
                  <a:avLst>
                    <a:gd name="adj1" fmla="val 16183879"/>
                    <a:gd name="adj2" fmla="val 5399151"/>
                  </a:avLst>
                </a:prstGeom>
                <a:ln w="12700" cap="rnd" cmpd="sng" algn="ctr">
                  <a:solidFill>
                    <a:schemeClr val="accent1">
                      <a:tint val="20000"/>
                    </a:schemeClr>
                  </a:solidFill>
                  <a:prstDash val="soli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pt-BR"/>
                </a:p>
              </p:txBody>
            </p:sp>
            <p:sp>
              <p:nvSpPr>
                <p:cNvPr id="200" name="Arc 199">
                  <a:extLst>
                    <a:ext uri="{FF2B5EF4-FFF2-40B4-BE49-F238E27FC236}"/>
                  </a:extLst>
                </p:cNvPr>
                <p:cNvSpPr/>
                <p:nvPr/>
              </p:nvSpPr>
              <p:spPr>
                <a:xfrm>
                  <a:off x="-457200" y="4571626"/>
                  <a:ext cx="913821" cy="609507"/>
                </a:xfrm>
                <a:prstGeom prst="arc">
                  <a:avLst>
                    <a:gd name="adj1" fmla="val 16183879"/>
                    <a:gd name="adj2" fmla="val 5399151"/>
                  </a:avLst>
                </a:prstGeom>
                <a:ln w="12700" cap="rnd" cmpd="sng" algn="ctr">
                  <a:solidFill>
                    <a:schemeClr val="accent1">
                      <a:tint val="20000"/>
                    </a:schemeClr>
                  </a:solidFill>
                  <a:prstDash val="soli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pt-BR"/>
                </a:p>
              </p:txBody>
            </p:sp>
            <p:sp>
              <p:nvSpPr>
                <p:cNvPr id="201" name="Arc 200">
                  <a:extLst>
                    <a:ext uri="{FF2B5EF4-FFF2-40B4-BE49-F238E27FC236}"/>
                  </a:extLst>
                </p:cNvPr>
                <p:cNvSpPr/>
                <p:nvPr/>
              </p:nvSpPr>
              <p:spPr>
                <a:xfrm>
                  <a:off x="-457200" y="4724401"/>
                  <a:ext cx="913821" cy="609507"/>
                </a:xfrm>
                <a:prstGeom prst="arc">
                  <a:avLst>
                    <a:gd name="adj1" fmla="val 16183879"/>
                    <a:gd name="adj2" fmla="val 5399151"/>
                  </a:avLst>
                </a:prstGeom>
                <a:ln w="12700" cap="rnd" cmpd="sng" algn="ctr">
                  <a:solidFill>
                    <a:schemeClr val="accent1">
                      <a:tint val="20000"/>
                    </a:schemeClr>
                  </a:solidFill>
                  <a:prstDash val="soli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pt-BR"/>
                </a:p>
              </p:txBody>
            </p:sp>
            <p:sp>
              <p:nvSpPr>
                <p:cNvPr id="202" name="Arc 201">
                  <a:extLst>
                    <a:ext uri="{FF2B5EF4-FFF2-40B4-BE49-F238E27FC236}"/>
                  </a:extLst>
                </p:cNvPr>
                <p:cNvSpPr/>
                <p:nvPr/>
              </p:nvSpPr>
              <p:spPr>
                <a:xfrm>
                  <a:off x="-457200" y="4877175"/>
                  <a:ext cx="913821" cy="609507"/>
                </a:xfrm>
                <a:prstGeom prst="arc">
                  <a:avLst>
                    <a:gd name="adj1" fmla="val 16183879"/>
                    <a:gd name="adj2" fmla="val 5399151"/>
                  </a:avLst>
                </a:prstGeom>
                <a:ln w="12700" cap="rnd" cmpd="sng" algn="ctr">
                  <a:solidFill>
                    <a:schemeClr val="accent1">
                      <a:tint val="20000"/>
                    </a:schemeClr>
                  </a:solidFill>
                  <a:prstDash val="soli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pt-BR"/>
                </a:p>
              </p:txBody>
            </p:sp>
            <p:sp>
              <p:nvSpPr>
                <p:cNvPr id="203" name="Arc 202">
                  <a:extLst>
                    <a:ext uri="{FF2B5EF4-FFF2-40B4-BE49-F238E27FC236}"/>
                  </a:extLst>
                </p:cNvPr>
                <p:cNvSpPr/>
                <p:nvPr/>
              </p:nvSpPr>
              <p:spPr>
                <a:xfrm>
                  <a:off x="-457200" y="5029949"/>
                  <a:ext cx="913821" cy="609507"/>
                </a:xfrm>
                <a:prstGeom prst="arc">
                  <a:avLst>
                    <a:gd name="adj1" fmla="val 16183879"/>
                    <a:gd name="adj2" fmla="val 5399151"/>
                  </a:avLst>
                </a:prstGeom>
                <a:ln w="12700" cap="rnd" cmpd="sng" algn="ctr">
                  <a:solidFill>
                    <a:schemeClr val="accent1">
                      <a:tint val="20000"/>
                    </a:schemeClr>
                  </a:solidFill>
                  <a:prstDash val="soli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pt-BR"/>
                </a:p>
              </p:txBody>
            </p:sp>
            <p:sp>
              <p:nvSpPr>
                <p:cNvPr id="204" name="Arc 203">
                  <a:extLst>
                    <a:ext uri="{FF2B5EF4-FFF2-40B4-BE49-F238E27FC236}"/>
                  </a:extLst>
                </p:cNvPr>
                <p:cNvSpPr/>
                <p:nvPr/>
              </p:nvSpPr>
              <p:spPr>
                <a:xfrm>
                  <a:off x="-457200" y="5181133"/>
                  <a:ext cx="913821" cy="611098"/>
                </a:xfrm>
                <a:prstGeom prst="arc">
                  <a:avLst>
                    <a:gd name="adj1" fmla="val 16183879"/>
                    <a:gd name="adj2" fmla="val 5399151"/>
                  </a:avLst>
                </a:prstGeom>
                <a:ln w="12700" cap="rnd" cmpd="sng" algn="ctr">
                  <a:solidFill>
                    <a:schemeClr val="accent1">
                      <a:tint val="20000"/>
                    </a:schemeClr>
                  </a:solidFill>
                  <a:prstDash val="soli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pt-BR"/>
                </a:p>
              </p:txBody>
            </p:sp>
            <p:sp>
              <p:nvSpPr>
                <p:cNvPr id="205" name="Arc 204">
                  <a:extLst>
                    <a:ext uri="{FF2B5EF4-FFF2-40B4-BE49-F238E27FC236}"/>
                  </a:extLst>
                </p:cNvPr>
                <p:cNvSpPr/>
                <p:nvPr/>
              </p:nvSpPr>
              <p:spPr>
                <a:xfrm>
                  <a:off x="-457200" y="5333907"/>
                  <a:ext cx="913821" cy="609506"/>
                </a:xfrm>
                <a:prstGeom prst="arc">
                  <a:avLst>
                    <a:gd name="adj1" fmla="val 16183879"/>
                    <a:gd name="adj2" fmla="val 5399151"/>
                  </a:avLst>
                </a:prstGeom>
                <a:ln w="12700" cap="rnd" cmpd="sng" algn="ctr">
                  <a:solidFill>
                    <a:schemeClr val="accent1">
                      <a:tint val="20000"/>
                    </a:schemeClr>
                  </a:solidFill>
                  <a:prstDash val="soli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pt-BR"/>
                </a:p>
              </p:txBody>
            </p:sp>
            <p:sp>
              <p:nvSpPr>
                <p:cNvPr id="206" name="Arc 205">
                  <a:extLst>
                    <a:ext uri="{FF2B5EF4-FFF2-40B4-BE49-F238E27FC236}"/>
                  </a:extLst>
                </p:cNvPr>
                <p:cNvSpPr/>
                <p:nvPr/>
              </p:nvSpPr>
              <p:spPr>
                <a:xfrm>
                  <a:off x="-457200" y="5486682"/>
                  <a:ext cx="913821" cy="609506"/>
                </a:xfrm>
                <a:prstGeom prst="arc">
                  <a:avLst>
                    <a:gd name="adj1" fmla="val 16183879"/>
                    <a:gd name="adj2" fmla="val 5399151"/>
                  </a:avLst>
                </a:prstGeom>
                <a:ln w="12700" cap="rnd" cmpd="sng" algn="ctr">
                  <a:solidFill>
                    <a:schemeClr val="accent1">
                      <a:tint val="20000"/>
                    </a:schemeClr>
                  </a:solidFill>
                  <a:prstDash val="soli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pt-BR"/>
                </a:p>
              </p:txBody>
            </p:sp>
            <p:sp>
              <p:nvSpPr>
                <p:cNvPr id="207" name="Arc 206">
                  <a:extLst>
                    <a:ext uri="{FF2B5EF4-FFF2-40B4-BE49-F238E27FC236}"/>
                  </a:extLst>
                </p:cNvPr>
                <p:cNvSpPr/>
                <p:nvPr/>
              </p:nvSpPr>
              <p:spPr>
                <a:xfrm>
                  <a:off x="-457200" y="5639456"/>
                  <a:ext cx="913821" cy="609506"/>
                </a:xfrm>
                <a:prstGeom prst="arc">
                  <a:avLst>
                    <a:gd name="adj1" fmla="val 16183879"/>
                    <a:gd name="adj2" fmla="val 5399151"/>
                  </a:avLst>
                </a:prstGeom>
                <a:ln w="12700" cap="rnd" cmpd="sng" algn="ctr">
                  <a:solidFill>
                    <a:schemeClr val="accent1">
                      <a:tint val="20000"/>
                    </a:schemeClr>
                  </a:solidFill>
                  <a:prstDash val="soli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pt-BR"/>
                </a:p>
              </p:txBody>
            </p:sp>
            <p:sp>
              <p:nvSpPr>
                <p:cNvPr id="208" name="Arc 207">
                  <a:extLst>
                    <a:ext uri="{FF2B5EF4-FFF2-40B4-BE49-F238E27FC236}"/>
                  </a:extLst>
                </p:cNvPr>
                <p:cNvSpPr/>
                <p:nvPr/>
              </p:nvSpPr>
              <p:spPr>
                <a:xfrm>
                  <a:off x="-457200" y="5792231"/>
                  <a:ext cx="913821" cy="609506"/>
                </a:xfrm>
                <a:prstGeom prst="arc">
                  <a:avLst>
                    <a:gd name="adj1" fmla="val 16183879"/>
                    <a:gd name="adj2" fmla="val 5399151"/>
                  </a:avLst>
                </a:prstGeom>
                <a:ln w="12700" cap="rnd" cmpd="sng" algn="ctr">
                  <a:solidFill>
                    <a:schemeClr val="accent1">
                      <a:tint val="20000"/>
                    </a:schemeClr>
                  </a:solidFill>
                  <a:prstDash val="soli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pt-BR"/>
                </a:p>
              </p:txBody>
            </p:sp>
            <p:sp>
              <p:nvSpPr>
                <p:cNvPr id="209" name="Arc 208">
                  <a:extLst>
                    <a:ext uri="{FF2B5EF4-FFF2-40B4-BE49-F238E27FC236}"/>
                  </a:extLst>
                </p:cNvPr>
                <p:cNvSpPr/>
                <p:nvPr/>
              </p:nvSpPr>
              <p:spPr>
                <a:xfrm>
                  <a:off x="-457200" y="5943413"/>
                  <a:ext cx="913821" cy="609507"/>
                </a:xfrm>
                <a:prstGeom prst="arc">
                  <a:avLst>
                    <a:gd name="adj1" fmla="val 16183879"/>
                    <a:gd name="adj2" fmla="val 5399151"/>
                  </a:avLst>
                </a:prstGeom>
                <a:ln w="12700" cap="rnd" cmpd="sng" algn="ctr">
                  <a:solidFill>
                    <a:schemeClr val="accent1">
                      <a:tint val="20000"/>
                    </a:schemeClr>
                  </a:solidFill>
                  <a:prstDash val="soli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pt-BR"/>
                </a:p>
              </p:txBody>
            </p:sp>
            <p:sp>
              <p:nvSpPr>
                <p:cNvPr id="210" name="Arc 209">
                  <a:extLst>
                    <a:ext uri="{FF2B5EF4-FFF2-40B4-BE49-F238E27FC236}"/>
                  </a:extLst>
                </p:cNvPr>
                <p:cNvSpPr/>
                <p:nvPr/>
              </p:nvSpPr>
              <p:spPr>
                <a:xfrm>
                  <a:off x="-457200" y="6096188"/>
                  <a:ext cx="913821" cy="609507"/>
                </a:xfrm>
                <a:prstGeom prst="arc">
                  <a:avLst>
                    <a:gd name="adj1" fmla="val 16183879"/>
                    <a:gd name="adj2" fmla="val 5399151"/>
                  </a:avLst>
                </a:prstGeom>
                <a:ln w="12700" cap="rnd" cmpd="sng" algn="ctr">
                  <a:solidFill>
                    <a:schemeClr val="accent1">
                      <a:tint val="20000"/>
                    </a:schemeClr>
                  </a:solidFill>
                  <a:prstDash val="soli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pt-BR"/>
                </a:p>
              </p:txBody>
            </p:sp>
            <p:sp>
              <p:nvSpPr>
                <p:cNvPr id="211" name="Arc 210">
                  <a:extLst>
                    <a:ext uri="{FF2B5EF4-FFF2-40B4-BE49-F238E27FC236}"/>
                  </a:extLst>
                </p:cNvPr>
                <p:cNvSpPr/>
                <p:nvPr/>
              </p:nvSpPr>
              <p:spPr>
                <a:xfrm>
                  <a:off x="-457200" y="6248962"/>
                  <a:ext cx="913821" cy="609507"/>
                </a:xfrm>
                <a:prstGeom prst="arc">
                  <a:avLst>
                    <a:gd name="adj1" fmla="val 16183879"/>
                    <a:gd name="adj2" fmla="val 5399151"/>
                  </a:avLst>
                </a:prstGeom>
                <a:ln w="12700" cap="rnd" cmpd="sng" algn="ctr">
                  <a:solidFill>
                    <a:schemeClr val="accent1">
                      <a:tint val="20000"/>
                    </a:schemeClr>
                  </a:solidFill>
                  <a:prstDash val="soli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pt-BR"/>
                </a:p>
              </p:txBody>
            </p:sp>
          </p:grpSp>
          <p:grpSp>
            <p:nvGrpSpPr>
              <p:cNvPr id="1039" name="Group 9"/>
              <p:cNvGrpSpPr>
                <a:grpSpLocks/>
              </p:cNvGrpSpPr>
              <p:nvPr/>
            </p:nvGrpSpPr>
            <p:grpSpPr bwMode="auto">
              <a:xfrm>
                <a:off x="8686800" y="12915"/>
                <a:ext cx="914400" cy="6858000"/>
                <a:chOff x="8686800" y="12915"/>
                <a:chExt cx="914400" cy="6858000"/>
              </a:xfrm>
            </p:grpSpPr>
            <p:sp>
              <p:nvSpPr>
                <p:cNvPr id="128" name="Arc 127">
                  <a:extLst>
                    <a:ext uri="{FF2B5EF4-FFF2-40B4-BE49-F238E27FC236}"/>
                  </a:extLst>
                </p:cNvPr>
                <p:cNvSpPr/>
                <p:nvPr/>
              </p:nvSpPr>
              <p:spPr>
                <a:xfrm flipH="1">
                  <a:off x="8687379" y="12263"/>
                  <a:ext cx="913821" cy="609506"/>
                </a:xfrm>
                <a:prstGeom prst="arc">
                  <a:avLst>
                    <a:gd name="adj1" fmla="val 16183879"/>
                    <a:gd name="adj2" fmla="val 5399151"/>
                  </a:avLst>
                </a:prstGeom>
                <a:ln w="12700" cap="rnd" cmpd="sng" algn="ctr">
                  <a:solidFill>
                    <a:schemeClr val="accent1">
                      <a:tint val="20000"/>
                    </a:schemeClr>
                  </a:solidFill>
                  <a:prstDash val="soli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pt-BR"/>
                </a:p>
              </p:txBody>
            </p:sp>
            <p:sp>
              <p:nvSpPr>
                <p:cNvPr id="129" name="Arc 128">
                  <a:extLst>
                    <a:ext uri="{FF2B5EF4-FFF2-40B4-BE49-F238E27FC236}"/>
                  </a:extLst>
                </p:cNvPr>
                <p:cNvSpPr/>
                <p:nvPr/>
              </p:nvSpPr>
              <p:spPr>
                <a:xfrm flipH="1">
                  <a:off x="8687379" y="165038"/>
                  <a:ext cx="913821" cy="609506"/>
                </a:xfrm>
                <a:prstGeom prst="arc">
                  <a:avLst>
                    <a:gd name="adj1" fmla="val 16183879"/>
                    <a:gd name="adj2" fmla="val 5399151"/>
                  </a:avLst>
                </a:prstGeom>
                <a:ln w="12700" cap="rnd" cmpd="sng" algn="ctr">
                  <a:solidFill>
                    <a:schemeClr val="accent1">
                      <a:tint val="20000"/>
                    </a:schemeClr>
                  </a:solidFill>
                  <a:prstDash val="soli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pt-BR"/>
                </a:p>
              </p:txBody>
            </p:sp>
            <p:sp>
              <p:nvSpPr>
                <p:cNvPr id="130" name="Arc 129">
                  <a:extLst>
                    <a:ext uri="{FF2B5EF4-FFF2-40B4-BE49-F238E27FC236}"/>
                  </a:extLst>
                </p:cNvPr>
                <p:cNvSpPr/>
                <p:nvPr/>
              </p:nvSpPr>
              <p:spPr>
                <a:xfrm flipH="1">
                  <a:off x="8687379" y="317812"/>
                  <a:ext cx="913821" cy="609506"/>
                </a:xfrm>
                <a:prstGeom prst="arc">
                  <a:avLst>
                    <a:gd name="adj1" fmla="val 16183879"/>
                    <a:gd name="adj2" fmla="val 5399151"/>
                  </a:avLst>
                </a:prstGeom>
                <a:ln w="12700" cap="rnd" cmpd="sng" algn="ctr">
                  <a:solidFill>
                    <a:schemeClr val="accent1">
                      <a:tint val="20000"/>
                    </a:schemeClr>
                  </a:solidFill>
                  <a:prstDash val="soli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pt-BR"/>
                </a:p>
              </p:txBody>
            </p:sp>
            <p:sp>
              <p:nvSpPr>
                <p:cNvPr id="131" name="Arc 130">
                  <a:extLst>
                    <a:ext uri="{FF2B5EF4-FFF2-40B4-BE49-F238E27FC236}"/>
                  </a:extLst>
                </p:cNvPr>
                <p:cNvSpPr/>
                <p:nvPr/>
              </p:nvSpPr>
              <p:spPr>
                <a:xfrm flipH="1">
                  <a:off x="8687379" y="468995"/>
                  <a:ext cx="913821" cy="609507"/>
                </a:xfrm>
                <a:prstGeom prst="arc">
                  <a:avLst>
                    <a:gd name="adj1" fmla="val 16183879"/>
                    <a:gd name="adj2" fmla="val 5399151"/>
                  </a:avLst>
                </a:prstGeom>
                <a:ln w="12700" cap="rnd" cmpd="sng" algn="ctr">
                  <a:solidFill>
                    <a:schemeClr val="accent1">
                      <a:tint val="20000"/>
                    </a:schemeClr>
                  </a:solidFill>
                  <a:prstDash val="soli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pt-BR"/>
                </a:p>
              </p:txBody>
            </p:sp>
            <p:sp>
              <p:nvSpPr>
                <p:cNvPr id="132" name="Arc 131">
                  <a:extLst>
                    <a:ext uri="{FF2B5EF4-FFF2-40B4-BE49-F238E27FC236}"/>
                  </a:extLst>
                </p:cNvPr>
                <p:cNvSpPr/>
                <p:nvPr/>
              </p:nvSpPr>
              <p:spPr>
                <a:xfrm flipH="1">
                  <a:off x="8687379" y="621769"/>
                  <a:ext cx="913821" cy="609507"/>
                </a:xfrm>
                <a:prstGeom prst="arc">
                  <a:avLst>
                    <a:gd name="adj1" fmla="val 16183879"/>
                    <a:gd name="adj2" fmla="val 5399151"/>
                  </a:avLst>
                </a:prstGeom>
                <a:ln w="12700" cap="rnd" cmpd="sng" algn="ctr">
                  <a:solidFill>
                    <a:schemeClr val="accent1">
                      <a:tint val="20000"/>
                    </a:schemeClr>
                  </a:solidFill>
                  <a:prstDash val="soli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pt-BR"/>
                </a:p>
              </p:txBody>
            </p:sp>
            <p:sp>
              <p:nvSpPr>
                <p:cNvPr id="133" name="Arc 132">
                  <a:extLst>
                    <a:ext uri="{FF2B5EF4-FFF2-40B4-BE49-F238E27FC236}"/>
                  </a:extLst>
                </p:cNvPr>
                <p:cNvSpPr/>
                <p:nvPr/>
              </p:nvSpPr>
              <p:spPr>
                <a:xfrm flipH="1">
                  <a:off x="8687379" y="774544"/>
                  <a:ext cx="913821" cy="609507"/>
                </a:xfrm>
                <a:prstGeom prst="arc">
                  <a:avLst>
                    <a:gd name="adj1" fmla="val 16183879"/>
                    <a:gd name="adj2" fmla="val 5399151"/>
                  </a:avLst>
                </a:prstGeom>
                <a:ln w="12700" cap="rnd" cmpd="sng" algn="ctr">
                  <a:solidFill>
                    <a:schemeClr val="accent1">
                      <a:tint val="20000"/>
                    </a:schemeClr>
                  </a:solidFill>
                  <a:prstDash val="soli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pt-BR"/>
                </a:p>
              </p:txBody>
            </p:sp>
            <p:sp>
              <p:nvSpPr>
                <p:cNvPr id="134" name="Arc 133">
                  <a:extLst>
                    <a:ext uri="{FF2B5EF4-FFF2-40B4-BE49-F238E27FC236}"/>
                  </a:extLst>
                </p:cNvPr>
                <p:cNvSpPr/>
                <p:nvPr/>
              </p:nvSpPr>
              <p:spPr>
                <a:xfrm flipH="1">
                  <a:off x="8687379" y="927318"/>
                  <a:ext cx="913821" cy="609507"/>
                </a:xfrm>
                <a:prstGeom prst="arc">
                  <a:avLst>
                    <a:gd name="adj1" fmla="val 16183879"/>
                    <a:gd name="adj2" fmla="val 5399151"/>
                  </a:avLst>
                </a:prstGeom>
                <a:ln w="12700" cap="rnd" cmpd="sng" algn="ctr">
                  <a:solidFill>
                    <a:schemeClr val="accent1">
                      <a:tint val="20000"/>
                    </a:schemeClr>
                  </a:solidFill>
                  <a:prstDash val="soli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pt-BR"/>
                </a:p>
              </p:txBody>
            </p:sp>
            <p:sp>
              <p:nvSpPr>
                <p:cNvPr id="135" name="Arc 134">
                  <a:extLst>
                    <a:ext uri="{FF2B5EF4-FFF2-40B4-BE49-F238E27FC236}"/>
                  </a:extLst>
                </p:cNvPr>
                <p:cNvSpPr/>
                <p:nvPr/>
              </p:nvSpPr>
              <p:spPr>
                <a:xfrm flipH="1">
                  <a:off x="8687379" y="1078502"/>
                  <a:ext cx="913821" cy="611098"/>
                </a:xfrm>
                <a:prstGeom prst="arc">
                  <a:avLst>
                    <a:gd name="adj1" fmla="val 16183879"/>
                    <a:gd name="adj2" fmla="val 5399151"/>
                  </a:avLst>
                </a:prstGeom>
                <a:ln w="12700" cap="rnd" cmpd="sng" algn="ctr">
                  <a:solidFill>
                    <a:schemeClr val="accent1">
                      <a:tint val="20000"/>
                    </a:schemeClr>
                  </a:solidFill>
                  <a:prstDash val="soli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pt-BR"/>
                </a:p>
              </p:txBody>
            </p:sp>
            <p:sp>
              <p:nvSpPr>
                <p:cNvPr id="136" name="Arc 135">
                  <a:extLst>
                    <a:ext uri="{FF2B5EF4-FFF2-40B4-BE49-F238E27FC236}"/>
                  </a:extLst>
                </p:cNvPr>
                <p:cNvSpPr/>
                <p:nvPr/>
              </p:nvSpPr>
              <p:spPr>
                <a:xfrm flipH="1">
                  <a:off x="8687379" y="1231276"/>
                  <a:ext cx="913821" cy="609506"/>
                </a:xfrm>
                <a:prstGeom prst="arc">
                  <a:avLst>
                    <a:gd name="adj1" fmla="val 16183879"/>
                    <a:gd name="adj2" fmla="val 5399151"/>
                  </a:avLst>
                </a:prstGeom>
                <a:ln w="12700" cap="rnd" cmpd="sng" algn="ctr">
                  <a:solidFill>
                    <a:schemeClr val="accent1">
                      <a:tint val="20000"/>
                    </a:schemeClr>
                  </a:solidFill>
                  <a:prstDash val="soli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pt-BR"/>
                </a:p>
              </p:txBody>
            </p:sp>
            <p:sp>
              <p:nvSpPr>
                <p:cNvPr id="137" name="Arc 136">
                  <a:extLst>
                    <a:ext uri="{FF2B5EF4-FFF2-40B4-BE49-F238E27FC236}"/>
                  </a:extLst>
                </p:cNvPr>
                <p:cNvSpPr/>
                <p:nvPr/>
              </p:nvSpPr>
              <p:spPr>
                <a:xfrm flipH="1">
                  <a:off x="8687379" y="1384051"/>
                  <a:ext cx="913821" cy="609506"/>
                </a:xfrm>
                <a:prstGeom prst="arc">
                  <a:avLst>
                    <a:gd name="adj1" fmla="val 16183879"/>
                    <a:gd name="adj2" fmla="val 5399151"/>
                  </a:avLst>
                </a:prstGeom>
                <a:ln w="12700" cap="rnd" cmpd="sng" algn="ctr">
                  <a:solidFill>
                    <a:schemeClr val="accent1">
                      <a:tint val="20000"/>
                    </a:schemeClr>
                  </a:solidFill>
                  <a:prstDash val="soli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pt-BR"/>
                </a:p>
              </p:txBody>
            </p:sp>
            <p:sp>
              <p:nvSpPr>
                <p:cNvPr id="138" name="Arc 137">
                  <a:extLst>
                    <a:ext uri="{FF2B5EF4-FFF2-40B4-BE49-F238E27FC236}"/>
                  </a:extLst>
                </p:cNvPr>
                <p:cNvSpPr/>
                <p:nvPr/>
              </p:nvSpPr>
              <p:spPr>
                <a:xfrm flipH="1">
                  <a:off x="8687379" y="1536825"/>
                  <a:ext cx="913821" cy="609506"/>
                </a:xfrm>
                <a:prstGeom prst="arc">
                  <a:avLst>
                    <a:gd name="adj1" fmla="val 16183879"/>
                    <a:gd name="adj2" fmla="val 5399151"/>
                  </a:avLst>
                </a:prstGeom>
                <a:ln w="12700" cap="rnd" cmpd="sng" algn="ctr">
                  <a:solidFill>
                    <a:schemeClr val="accent1">
                      <a:tint val="20000"/>
                    </a:schemeClr>
                  </a:solidFill>
                  <a:prstDash val="soli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pt-BR"/>
                </a:p>
              </p:txBody>
            </p:sp>
            <p:sp>
              <p:nvSpPr>
                <p:cNvPr id="139" name="Arc 138">
                  <a:extLst>
                    <a:ext uri="{FF2B5EF4-FFF2-40B4-BE49-F238E27FC236}"/>
                  </a:extLst>
                </p:cNvPr>
                <p:cNvSpPr/>
                <p:nvPr/>
              </p:nvSpPr>
              <p:spPr>
                <a:xfrm flipH="1">
                  <a:off x="8687379" y="1689600"/>
                  <a:ext cx="913821" cy="609506"/>
                </a:xfrm>
                <a:prstGeom prst="arc">
                  <a:avLst>
                    <a:gd name="adj1" fmla="val 16183879"/>
                    <a:gd name="adj2" fmla="val 5399151"/>
                  </a:avLst>
                </a:prstGeom>
                <a:ln w="12700" cap="rnd" cmpd="sng" algn="ctr">
                  <a:solidFill>
                    <a:schemeClr val="accent1">
                      <a:tint val="20000"/>
                    </a:schemeClr>
                  </a:solidFill>
                  <a:prstDash val="soli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pt-BR"/>
                </a:p>
              </p:txBody>
            </p:sp>
            <p:sp>
              <p:nvSpPr>
                <p:cNvPr id="140" name="Arc 139">
                  <a:extLst>
                    <a:ext uri="{FF2B5EF4-FFF2-40B4-BE49-F238E27FC236}"/>
                  </a:extLst>
                </p:cNvPr>
                <p:cNvSpPr/>
                <p:nvPr/>
              </p:nvSpPr>
              <p:spPr>
                <a:xfrm flipH="1">
                  <a:off x="8687379" y="1840782"/>
                  <a:ext cx="913821" cy="609507"/>
                </a:xfrm>
                <a:prstGeom prst="arc">
                  <a:avLst>
                    <a:gd name="adj1" fmla="val 16183879"/>
                    <a:gd name="adj2" fmla="val 5399151"/>
                  </a:avLst>
                </a:prstGeom>
                <a:ln w="12700" cap="rnd" cmpd="sng" algn="ctr">
                  <a:solidFill>
                    <a:schemeClr val="accent1">
                      <a:tint val="20000"/>
                    </a:schemeClr>
                  </a:solidFill>
                  <a:prstDash val="soli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pt-BR"/>
                </a:p>
              </p:txBody>
            </p:sp>
            <p:sp>
              <p:nvSpPr>
                <p:cNvPr id="141" name="Arc 140">
                  <a:extLst>
                    <a:ext uri="{FF2B5EF4-FFF2-40B4-BE49-F238E27FC236}"/>
                  </a:extLst>
                </p:cNvPr>
                <p:cNvSpPr/>
                <p:nvPr/>
              </p:nvSpPr>
              <p:spPr>
                <a:xfrm flipH="1">
                  <a:off x="8687379" y="1993557"/>
                  <a:ext cx="913821" cy="609507"/>
                </a:xfrm>
                <a:prstGeom prst="arc">
                  <a:avLst>
                    <a:gd name="adj1" fmla="val 16183879"/>
                    <a:gd name="adj2" fmla="val 5399151"/>
                  </a:avLst>
                </a:prstGeom>
                <a:ln w="12700" cap="rnd" cmpd="sng" algn="ctr">
                  <a:solidFill>
                    <a:schemeClr val="accent1">
                      <a:tint val="20000"/>
                    </a:schemeClr>
                  </a:solidFill>
                  <a:prstDash val="soli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pt-BR"/>
                </a:p>
              </p:txBody>
            </p:sp>
            <p:sp>
              <p:nvSpPr>
                <p:cNvPr id="142" name="Arc 141">
                  <a:extLst>
                    <a:ext uri="{FF2B5EF4-FFF2-40B4-BE49-F238E27FC236}"/>
                  </a:extLst>
                </p:cNvPr>
                <p:cNvSpPr/>
                <p:nvPr/>
              </p:nvSpPr>
              <p:spPr>
                <a:xfrm flipH="1">
                  <a:off x="8687379" y="2146331"/>
                  <a:ext cx="913821" cy="609507"/>
                </a:xfrm>
                <a:prstGeom prst="arc">
                  <a:avLst>
                    <a:gd name="adj1" fmla="val 16183879"/>
                    <a:gd name="adj2" fmla="val 5399151"/>
                  </a:avLst>
                </a:prstGeom>
                <a:ln w="12700" cap="rnd" cmpd="sng" algn="ctr">
                  <a:solidFill>
                    <a:schemeClr val="accent1">
                      <a:tint val="20000"/>
                    </a:schemeClr>
                  </a:solidFill>
                  <a:prstDash val="soli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pt-BR"/>
                </a:p>
              </p:txBody>
            </p:sp>
            <p:sp>
              <p:nvSpPr>
                <p:cNvPr id="143" name="Arc 142">
                  <a:extLst>
                    <a:ext uri="{FF2B5EF4-FFF2-40B4-BE49-F238E27FC236}"/>
                  </a:extLst>
                </p:cNvPr>
                <p:cNvSpPr/>
                <p:nvPr/>
              </p:nvSpPr>
              <p:spPr>
                <a:xfrm flipH="1">
                  <a:off x="8687379" y="2299105"/>
                  <a:ext cx="913821" cy="609507"/>
                </a:xfrm>
                <a:prstGeom prst="arc">
                  <a:avLst>
                    <a:gd name="adj1" fmla="val 16183879"/>
                    <a:gd name="adj2" fmla="val 5399151"/>
                  </a:avLst>
                </a:prstGeom>
                <a:ln w="12700" cap="rnd" cmpd="sng" algn="ctr">
                  <a:solidFill>
                    <a:schemeClr val="accent1">
                      <a:tint val="20000"/>
                    </a:schemeClr>
                  </a:solidFill>
                  <a:prstDash val="soli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pt-BR"/>
                </a:p>
              </p:txBody>
            </p:sp>
            <p:sp>
              <p:nvSpPr>
                <p:cNvPr id="144" name="Arc 143">
                  <a:extLst>
                    <a:ext uri="{FF2B5EF4-FFF2-40B4-BE49-F238E27FC236}"/>
                  </a:extLst>
                </p:cNvPr>
                <p:cNvSpPr/>
                <p:nvPr/>
              </p:nvSpPr>
              <p:spPr>
                <a:xfrm flipH="1">
                  <a:off x="8687379" y="2450289"/>
                  <a:ext cx="913821" cy="611098"/>
                </a:xfrm>
                <a:prstGeom prst="arc">
                  <a:avLst>
                    <a:gd name="adj1" fmla="val 16183879"/>
                    <a:gd name="adj2" fmla="val 5399151"/>
                  </a:avLst>
                </a:prstGeom>
                <a:ln w="12700" cap="rnd" cmpd="sng" algn="ctr">
                  <a:solidFill>
                    <a:schemeClr val="accent1">
                      <a:tint val="20000"/>
                    </a:schemeClr>
                  </a:solidFill>
                  <a:prstDash val="soli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pt-BR"/>
                </a:p>
              </p:txBody>
            </p:sp>
            <p:sp>
              <p:nvSpPr>
                <p:cNvPr id="145" name="Arc 144">
                  <a:extLst>
                    <a:ext uri="{FF2B5EF4-FFF2-40B4-BE49-F238E27FC236}"/>
                  </a:extLst>
                </p:cNvPr>
                <p:cNvSpPr/>
                <p:nvPr/>
              </p:nvSpPr>
              <p:spPr>
                <a:xfrm flipH="1">
                  <a:off x="8687379" y="2603063"/>
                  <a:ext cx="913821" cy="609506"/>
                </a:xfrm>
                <a:prstGeom prst="arc">
                  <a:avLst>
                    <a:gd name="adj1" fmla="val 16183879"/>
                    <a:gd name="adj2" fmla="val 5399151"/>
                  </a:avLst>
                </a:prstGeom>
                <a:ln w="12700" cap="rnd" cmpd="sng" algn="ctr">
                  <a:solidFill>
                    <a:schemeClr val="accent1">
                      <a:tint val="20000"/>
                    </a:schemeClr>
                  </a:solidFill>
                  <a:prstDash val="soli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pt-BR"/>
                </a:p>
              </p:txBody>
            </p:sp>
            <p:sp>
              <p:nvSpPr>
                <p:cNvPr id="146" name="Arc 145">
                  <a:extLst>
                    <a:ext uri="{FF2B5EF4-FFF2-40B4-BE49-F238E27FC236}"/>
                  </a:extLst>
                </p:cNvPr>
                <p:cNvSpPr/>
                <p:nvPr/>
              </p:nvSpPr>
              <p:spPr>
                <a:xfrm flipH="1">
                  <a:off x="8687379" y="2755838"/>
                  <a:ext cx="913821" cy="609506"/>
                </a:xfrm>
                <a:prstGeom prst="arc">
                  <a:avLst>
                    <a:gd name="adj1" fmla="val 16183879"/>
                    <a:gd name="adj2" fmla="val 5399151"/>
                  </a:avLst>
                </a:prstGeom>
                <a:ln w="12700" cap="rnd" cmpd="sng" algn="ctr">
                  <a:solidFill>
                    <a:schemeClr val="accent1">
                      <a:tint val="20000"/>
                    </a:schemeClr>
                  </a:solidFill>
                  <a:prstDash val="soli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pt-BR"/>
                </a:p>
              </p:txBody>
            </p:sp>
            <p:sp>
              <p:nvSpPr>
                <p:cNvPr id="147" name="Arc 146">
                  <a:extLst>
                    <a:ext uri="{FF2B5EF4-FFF2-40B4-BE49-F238E27FC236}"/>
                  </a:extLst>
                </p:cNvPr>
                <p:cNvSpPr/>
                <p:nvPr/>
              </p:nvSpPr>
              <p:spPr>
                <a:xfrm flipH="1">
                  <a:off x="8687379" y="2908612"/>
                  <a:ext cx="913821" cy="609506"/>
                </a:xfrm>
                <a:prstGeom prst="arc">
                  <a:avLst>
                    <a:gd name="adj1" fmla="val 16183879"/>
                    <a:gd name="adj2" fmla="val 5399151"/>
                  </a:avLst>
                </a:prstGeom>
                <a:ln w="12700" cap="rnd" cmpd="sng" algn="ctr">
                  <a:solidFill>
                    <a:schemeClr val="accent1">
                      <a:tint val="20000"/>
                    </a:schemeClr>
                  </a:solidFill>
                  <a:prstDash val="soli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pt-BR"/>
                </a:p>
              </p:txBody>
            </p:sp>
            <p:sp>
              <p:nvSpPr>
                <p:cNvPr id="148" name="Arc 147">
                  <a:extLst>
                    <a:ext uri="{FF2B5EF4-FFF2-40B4-BE49-F238E27FC236}"/>
                  </a:extLst>
                </p:cNvPr>
                <p:cNvSpPr/>
                <p:nvPr/>
              </p:nvSpPr>
              <p:spPr>
                <a:xfrm flipH="1">
                  <a:off x="8687379" y="3061387"/>
                  <a:ext cx="913821" cy="609506"/>
                </a:xfrm>
                <a:prstGeom prst="arc">
                  <a:avLst>
                    <a:gd name="adj1" fmla="val 16183879"/>
                    <a:gd name="adj2" fmla="val 5399151"/>
                  </a:avLst>
                </a:prstGeom>
                <a:ln w="12700" cap="rnd" cmpd="sng" algn="ctr">
                  <a:solidFill>
                    <a:schemeClr val="accent1">
                      <a:tint val="20000"/>
                    </a:schemeClr>
                  </a:solidFill>
                  <a:prstDash val="soli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pt-BR"/>
                </a:p>
              </p:txBody>
            </p:sp>
            <p:sp>
              <p:nvSpPr>
                <p:cNvPr id="149" name="Arc 148">
                  <a:extLst>
                    <a:ext uri="{FF2B5EF4-FFF2-40B4-BE49-F238E27FC236}"/>
                  </a:extLst>
                </p:cNvPr>
                <p:cNvSpPr/>
                <p:nvPr/>
              </p:nvSpPr>
              <p:spPr>
                <a:xfrm flipH="1">
                  <a:off x="8687379" y="3212569"/>
                  <a:ext cx="913821" cy="609507"/>
                </a:xfrm>
                <a:prstGeom prst="arc">
                  <a:avLst>
                    <a:gd name="adj1" fmla="val 16183879"/>
                    <a:gd name="adj2" fmla="val 5399151"/>
                  </a:avLst>
                </a:prstGeom>
                <a:ln w="12700" cap="rnd" cmpd="sng" algn="ctr">
                  <a:solidFill>
                    <a:schemeClr val="accent1">
                      <a:tint val="20000"/>
                    </a:schemeClr>
                  </a:solidFill>
                  <a:prstDash val="soli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pt-BR"/>
                </a:p>
              </p:txBody>
            </p:sp>
            <p:sp>
              <p:nvSpPr>
                <p:cNvPr id="150" name="Arc 149">
                  <a:extLst>
                    <a:ext uri="{FF2B5EF4-FFF2-40B4-BE49-F238E27FC236}"/>
                  </a:extLst>
                </p:cNvPr>
                <p:cNvSpPr/>
                <p:nvPr/>
              </p:nvSpPr>
              <p:spPr>
                <a:xfrm flipH="1">
                  <a:off x="8687379" y="3365344"/>
                  <a:ext cx="913821" cy="609507"/>
                </a:xfrm>
                <a:prstGeom prst="arc">
                  <a:avLst>
                    <a:gd name="adj1" fmla="val 16183879"/>
                    <a:gd name="adj2" fmla="val 5399151"/>
                  </a:avLst>
                </a:prstGeom>
                <a:ln w="12700" cap="rnd" cmpd="sng" algn="ctr">
                  <a:solidFill>
                    <a:schemeClr val="accent1">
                      <a:tint val="20000"/>
                    </a:schemeClr>
                  </a:solidFill>
                  <a:prstDash val="soli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pt-BR"/>
                </a:p>
              </p:txBody>
            </p:sp>
            <p:sp>
              <p:nvSpPr>
                <p:cNvPr id="151" name="Arc 150">
                  <a:extLst>
                    <a:ext uri="{FF2B5EF4-FFF2-40B4-BE49-F238E27FC236}"/>
                  </a:extLst>
                </p:cNvPr>
                <p:cNvSpPr/>
                <p:nvPr/>
              </p:nvSpPr>
              <p:spPr>
                <a:xfrm flipH="1">
                  <a:off x="8687379" y="3518118"/>
                  <a:ext cx="913821" cy="609507"/>
                </a:xfrm>
                <a:prstGeom prst="arc">
                  <a:avLst>
                    <a:gd name="adj1" fmla="val 16183879"/>
                    <a:gd name="adj2" fmla="val 5399151"/>
                  </a:avLst>
                </a:prstGeom>
                <a:ln w="12700" cap="rnd" cmpd="sng" algn="ctr">
                  <a:solidFill>
                    <a:schemeClr val="accent1">
                      <a:tint val="20000"/>
                    </a:schemeClr>
                  </a:solidFill>
                  <a:prstDash val="soli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pt-BR"/>
                </a:p>
              </p:txBody>
            </p:sp>
            <p:sp>
              <p:nvSpPr>
                <p:cNvPr id="152" name="Arc 151">
                  <a:extLst>
                    <a:ext uri="{FF2B5EF4-FFF2-40B4-BE49-F238E27FC236}"/>
                  </a:extLst>
                </p:cNvPr>
                <p:cNvSpPr/>
                <p:nvPr/>
              </p:nvSpPr>
              <p:spPr>
                <a:xfrm flipH="1">
                  <a:off x="8687379" y="3670893"/>
                  <a:ext cx="913821" cy="609507"/>
                </a:xfrm>
                <a:prstGeom prst="arc">
                  <a:avLst>
                    <a:gd name="adj1" fmla="val 16183879"/>
                    <a:gd name="adj2" fmla="val 5399151"/>
                  </a:avLst>
                </a:prstGeom>
                <a:ln w="12700" cap="rnd" cmpd="sng" algn="ctr">
                  <a:solidFill>
                    <a:schemeClr val="accent1">
                      <a:tint val="20000"/>
                    </a:schemeClr>
                  </a:solidFill>
                  <a:prstDash val="soli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pt-BR"/>
                </a:p>
              </p:txBody>
            </p:sp>
            <p:sp>
              <p:nvSpPr>
                <p:cNvPr id="153" name="Arc 152">
                  <a:extLst>
                    <a:ext uri="{FF2B5EF4-FFF2-40B4-BE49-F238E27FC236}"/>
                  </a:extLst>
                </p:cNvPr>
                <p:cNvSpPr/>
                <p:nvPr/>
              </p:nvSpPr>
              <p:spPr>
                <a:xfrm flipH="1">
                  <a:off x="8687379" y="3822076"/>
                  <a:ext cx="913821" cy="611098"/>
                </a:xfrm>
                <a:prstGeom prst="arc">
                  <a:avLst>
                    <a:gd name="adj1" fmla="val 16183879"/>
                    <a:gd name="adj2" fmla="val 5399151"/>
                  </a:avLst>
                </a:prstGeom>
                <a:ln w="12700" cap="rnd" cmpd="sng" algn="ctr">
                  <a:solidFill>
                    <a:schemeClr val="accent1">
                      <a:tint val="20000"/>
                    </a:schemeClr>
                  </a:solidFill>
                  <a:prstDash val="soli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pt-BR"/>
                </a:p>
              </p:txBody>
            </p:sp>
            <p:sp>
              <p:nvSpPr>
                <p:cNvPr id="154" name="Arc 153">
                  <a:extLst>
                    <a:ext uri="{FF2B5EF4-FFF2-40B4-BE49-F238E27FC236}"/>
                  </a:extLst>
                </p:cNvPr>
                <p:cNvSpPr/>
                <p:nvPr/>
              </p:nvSpPr>
              <p:spPr>
                <a:xfrm flipH="1">
                  <a:off x="8687379" y="3974851"/>
                  <a:ext cx="913821" cy="609506"/>
                </a:xfrm>
                <a:prstGeom prst="arc">
                  <a:avLst>
                    <a:gd name="adj1" fmla="val 16183879"/>
                    <a:gd name="adj2" fmla="val 5399151"/>
                  </a:avLst>
                </a:prstGeom>
                <a:ln w="12700" cap="rnd" cmpd="sng" algn="ctr">
                  <a:solidFill>
                    <a:schemeClr val="accent1">
                      <a:tint val="20000"/>
                    </a:schemeClr>
                  </a:solidFill>
                  <a:prstDash val="soli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pt-BR"/>
                </a:p>
              </p:txBody>
            </p:sp>
            <p:sp>
              <p:nvSpPr>
                <p:cNvPr id="155" name="Arc 154">
                  <a:extLst>
                    <a:ext uri="{FF2B5EF4-FFF2-40B4-BE49-F238E27FC236}"/>
                  </a:extLst>
                </p:cNvPr>
                <p:cNvSpPr/>
                <p:nvPr/>
              </p:nvSpPr>
              <p:spPr>
                <a:xfrm flipH="1">
                  <a:off x="8687379" y="4127625"/>
                  <a:ext cx="913821" cy="609506"/>
                </a:xfrm>
                <a:prstGeom prst="arc">
                  <a:avLst>
                    <a:gd name="adj1" fmla="val 16183879"/>
                    <a:gd name="adj2" fmla="val 5399151"/>
                  </a:avLst>
                </a:prstGeom>
                <a:ln w="12700" cap="rnd" cmpd="sng" algn="ctr">
                  <a:solidFill>
                    <a:schemeClr val="accent1">
                      <a:tint val="20000"/>
                    </a:schemeClr>
                  </a:solidFill>
                  <a:prstDash val="soli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pt-BR"/>
                </a:p>
              </p:txBody>
            </p:sp>
            <p:sp>
              <p:nvSpPr>
                <p:cNvPr id="156" name="Arc 155">
                  <a:extLst>
                    <a:ext uri="{FF2B5EF4-FFF2-40B4-BE49-F238E27FC236}"/>
                  </a:extLst>
                </p:cNvPr>
                <p:cNvSpPr/>
                <p:nvPr/>
              </p:nvSpPr>
              <p:spPr>
                <a:xfrm flipH="1">
                  <a:off x="8687379" y="4280400"/>
                  <a:ext cx="913821" cy="609506"/>
                </a:xfrm>
                <a:prstGeom prst="arc">
                  <a:avLst>
                    <a:gd name="adj1" fmla="val 16183879"/>
                    <a:gd name="adj2" fmla="val 5399151"/>
                  </a:avLst>
                </a:prstGeom>
                <a:ln w="12700" cap="rnd" cmpd="sng" algn="ctr">
                  <a:solidFill>
                    <a:schemeClr val="accent1">
                      <a:tint val="20000"/>
                    </a:schemeClr>
                  </a:solidFill>
                  <a:prstDash val="soli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pt-BR"/>
                </a:p>
              </p:txBody>
            </p:sp>
            <p:sp>
              <p:nvSpPr>
                <p:cNvPr id="157" name="Arc 156">
                  <a:extLst>
                    <a:ext uri="{FF2B5EF4-FFF2-40B4-BE49-F238E27FC236}"/>
                  </a:extLst>
                </p:cNvPr>
                <p:cNvSpPr/>
                <p:nvPr/>
              </p:nvSpPr>
              <p:spPr>
                <a:xfrm flipH="1">
                  <a:off x="8687379" y="4433174"/>
                  <a:ext cx="913821" cy="609506"/>
                </a:xfrm>
                <a:prstGeom prst="arc">
                  <a:avLst>
                    <a:gd name="adj1" fmla="val 16183879"/>
                    <a:gd name="adj2" fmla="val 5399151"/>
                  </a:avLst>
                </a:prstGeom>
                <a:ln w="12700" cap="rnd" cmpd="sng" algn="ctr">
                  <a:solidFill>
                    <a:schemeClr val="accent1">
                      <a:tint val="20000"/>
                    </a:schemeClr>
                  </a:solidFill>
                  <a:prstDash val="soli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pt-BR"/>
                </a:p>
              </p:txBody>
            </p:sp>
            <p:sp>
              <p:nvSpPr>
                <p:cNvPr id="158" name="Arc 157">
                  <a:extLst>
                    <a:ext uri="{FF2B5EF4-FFF2-40B4-BE49-F238E27FC236}"/>
                  </a:extLst>
                </p:cNvPr>
                <p:cNvSpPr/>
                <p:nvPr/>
              </p:nvSpPr>
              <p:spPr>
                <a:xfrm flipH="1">
                  <a:off x="8687379" y="4584357"/>
                  <a:ext cx="913821" cy="609507"/>
                </a:xfrm>
                <a:prstGeom prst="arc">
                  <a:avLst>
                    <a:gd name="adj1" fmla="val 16183879"/>
                    <a:gd name="adj2" fmla="val 5399151"/>
                  </a:avLst>
                </a:prstGeom>
                <a:ln w="12700" cap="rnd" cmpd="sng" algn="ctr">
                  <a:solidFill>
                    <a:schemeClr val="accent1">
                      <a:tint val="20000"/>
                    </a:schemeClr>
                  </a:solidFill>
                  <a:prstDash val="soli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pt-BR"/>
                </a:p>
              </p:txBody>
            </p:sp>
            <p:sp>
              <p:nvSpPr>
                <p:cNvPr id="159" name="Arc 158">
                  <a:extLst>
                    <a:ext uri="{FF2B5EF4-FFF2-40B4-BE49-F238E27FC236}"/>
                  </a:extLst>
                </p:cNvPr>
                <p:cNvSpPr/>
                <p:nvPr/>
              </p:nvSpPr>
              <p:spPr>
                <a:xfrm flipH="1">
                  <a:off x="8687379" y="4737131"/>
                  <a:ext cx="913821" cy="609507"/>
                </a:xfrm>
                <a:prstGeom prst="arc">
                  <a:avLst>
                    <a:gd name="adj1" fmla="val 16183879"/>
                    <a:gd name="adj2" fmla="val 5399151"/>
                  </a:avLst>
                </a:prstGeom>
                <a:ln w="12700" cap="rnd" cmpd="sng" algn="ctr">
                  <a:solidFill>
                    <a:schemeClr val="accent1">
                      <a:tint val="20000"/>
                    </a:schemeClr>
                  </a:solidFill>
                  <a:prstDash val="soli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pt-BR"/>
                </a:p>
              </p:txBody>
            </p:sp>
            <p:sp>
              <p:nvSpPr>
                <p:cNvPr id="160" name="Arc 159">
                  <a:extLst>
                    <a:ext uri="{FF2B5EF4-FFF2-40B4-BE49-F238E27FC236}"/>
                  </a:extLst>
                </p:cNvPr>
                <p:cNvSpPr/>
                <p:nvPr/>
              </p:nvSpPr>
              <p:spPr>
                <a:xfrm flipH="1">
                  <a:off x="8687379" y="4889906"/>
                  <a:ext cx="913821" cy="609507"/>
                </a:xfrm>
                <a:prstGeom prst="arc">
                  <a:avLst>
                    <a:gd name="adj1" fmla="val 16183879"/>
                    <a:gd name="adj2" fmla="val 5399151"/>
                  </a:avLst>
                </a:prstGeom>
                <a:ln w="12700" cap="rnd" cmpd="sng" algn="ctr">
                  <a:solidFill>
                    <a:schemeClr val="accent1">
                      <a:tint val="20000"/>
                    </a:schemeClr>
                  </a:solidFill>
                  <a:prstDash val="soli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pt-BR"/>
                </a:p>
              </p:txBody>
            </p:sp>
            <p:sp>
              <p:nvSpPr>
                <p:cNvPr id="161" name="Arc 160">
                  <a:extLst>
                    <a:ext uri="{FF2B5EF4-FFF2-40B4-BE49-F238E27FC236}"/>
                  </a:extLst>
                </p:cNvPr>
                <p:cNvSpPr/>
                <p:nvPr/>
              </p:nvSpPr>
              <p:spPr>
                <a:xfrm flipH="1">
                  <a:off x="8687379" y="5042680"/>
                  <a:ext cx="913821" cy="609507"/>
                </a:xfrm>
                <a:prstGeom prst="arc">
                  <a:avLst>
                    <a:gd name="adj1" fmla="val 16183879"/>
                    <a:gd name="adj2" fmla="val 5399151"/>
                  </a:avLst>
                </a:prstGeom>
                <a:ln w="12700" cap="rnd" cmpd="sng" algn="ctr">
                  <a:solidFill>
                    <a:schemeClr val="accent1">
                      <a:tint val="20000"/>
                    </a:schemeClr>
                  </a:solidFill>
                  <a:prstDash val="soli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pt-BR"/>
                </a:p>
              </p:txBody>
            </p:sp>
            <p:sp>
              <p:nvSpPr>
                <p:cNvPr id="162" name="Arc 161">
                  <a:extLst>
                    <a:ext uri="{FF2B5EF4-FFF2-40B4-BE49-F238E27FC236}"/>
                  </a:extLst>
                </p:cNvPr>
                <p:cNvSpPr/>
                <p:nvPr/>
              </p:nvSpPr>
              <p:spPr>
                <a:xfrm flipH="1">
                  <a:off x="8687379" y="5193864"/>
                  <a:ext cx="913821" cy="611098"/>
                </a:xfrm>
                <a:prstGeom prst="arc">
                  <a:avLst>
                    <a:gd name="adj1" fmla="val 16183879"/>
                    <a:gd name="adj2" fmla="val 5399151"/>
                  </a:avLst>
                </a:prstGeom>
                <a:ln w="12700" cap="rnd" cmpd="sng" algn="ctr">
                  <a:solidFill>
                    <a:schemeClr val="accent1">
                      <a:tint val="20000"/>
                    </a:schemeClr>
                  </a:solidFill>
                  <a:prstDash val="soli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pt-BR"/>
                </a:p>
              </p:txBody>
            </p:sp>
            <p:sp>
              <p:nvSpPr>
                <p:cNvPr id="163" name="Arc 162">
                  <a:extLst>
                    <a:ext uri="{FF2B5EF4-FFF2-40B4-BE49-F238E27FC236}"/>
                  </a:extLst>
                </p:cNvPr>
                <p:cNvSpPr/>
                <p:nvPr/>
              </p:nvSpPr>
              <p:spPr>
                <a:xfrm flipH="1">
                  <a:off x="8687379" y="5346638"/>
                  <a:ext cx="913821" cy="609506"/>
                </a:xfrm>
                <a:prstGeom prst="arc">
                  <a:avLst>
                    <a:gd name="adj1" fmla="val 16183879"/>
                    <a:gd name="adj2" fmla="val 5399151"/>
                  </a:avLst>
                </a:prstGeom>
                <a:ln w="12700" cap="rnd" cmpd="sng" algn="ctr">
                  <a:solidFill>
                    <a:schemeClr val="accent1">
                      <a:tint val="20000"/>
                    </a:schemeClr>
                  </a:solidFill>
                  <a:prstDash val="soli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pt-BR"/>
                </a:p>
              </p:txBody>
            </p:sp>
            <p:sp>
              <p:nvSpPr>
                <p:cNvPr id="164" name="Arc 163">
                  <a:extLst>
                    <a:ext uri="{FF2B5EF4-FFF2-40B4-BE49-F238E27FC236}"/>
                  </a:extLst>
                </p:cNvPr>
                <p:cNvSpPr/>
                <p:nvPr/>
              </p:nvSpPr>
              <p:spPr>
                <a:xfrm flipH="1">
                  <a:off x="8687379" y="5499412"/>
                  <a:ext cx="913821" cy="609506"/>
                </a:xfrm>
                <a:prstGeom prst="arc">
                  <a:avLst>
                    <a:gd name="adj1" fmla="val 16183879"/>
                    <a:gd name="adj2" fmla="val 5399151"/>
                  </a:avLst>
                </a:prstGeom>
                <a:ln w="12700" cap="rnd" cmpd="sng" algn="ctr">
                  <a:solidFill>
                    <a:schemeClr val="accent1">
                      <a:tint val="20000"/>
                    </a:schemeClr>
                  </a:solidFill>
                  <a:prstDash val="soli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pt-BR"/>
                </a:p>
              </p:txBody>
            </p:sp>
            <p:sp>
              <p:nvSpPr>
                <p:cNvPr id="165" name="Arc 164">
                  <a:extLst>
                    <a:ext uri="{FF2B5EF4-FFF2-40B4-BE49-F238E27FC236}"/>
                  </a:extLst>
                </p:cNvPr>
                <p:cNvSpPr/>
                <p:nvPr/>
              </p:nvSpPr>
              <p:spPr>
                <a:xfrm flipH="1">
                  <a:off x="8687379" y="5652187"/>
                  <a:ext cx="913821" cy="609506"/>
                </a:xfrm>
                <a:prstGeom prst="arc">
                  <a:avLst>
                    <a:gd name="adj1" fmla="val 16183879"/>
                    <a:gd name="adj2" fmla="val 5399151"/>
                  </a:avLst>
                </a:prstGeom>
                <a:ln w="12700" cap="rnd" cmpd="sng" algn="ctr">
                  <a:solidFill>
                    <a:schemeClr val="accent1">
                      <a:tint val="20000"/>
                    </a:schemeClr>
                  </a:solidFill>
                  <a:prstDash val="soli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pt-BR"/>
                </a:p>
              </p:txBody>
            </p:sp>
            <p:sp>
              <p:nvSpPr>
                <p:cNvPr id="166" name="Arc 165">
                  <a:extLst>
                    <a:ext uri="{FF2B5EF4-FFF2-40B4-BE49-F238E27FC236}"/>
                  </a:extLst>
                </p:cNvPr>
                <p:cNvSpPr/>
                <p:nvPr/>
              </p:nvSpPr>
              <p:spPr>
                <a:xfrm flipH="1">
                  <a:off x="8687379" y="5804961"/>
                  <a:ext cx="913821" cy="609506"/>
                </a:xfrm>
                <a:prstGeom prst="arc">
                  <a:avLst>
                    <a:gd name="adj1" fmla="val 16183879"/>
                    <a:gd name="adj2" fmla="val 5399151"/>
                  </a:avLst>
                </a:prstGeom>
                <a:ln w="12700" cap="rnd" cmpd="sng" algn="ctr">
                  <a:solidFill>
                    <a:schemeClr val="accent1">
                      <a:tint val="20000"/>
                    </a:schemeClr>
                  </a:solidFill>
                  <a:prstDash val="soli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pt-BR"/>
                </a:p>
              </p:txBody>
            </p:sp>
            <p:sp>
              <p:nvSpPr>
                <p:cNvPr id="167" name="Arc 166">
                  <a:extLst>
                    <a:ext uri="{FF2B5EF4-FFF2-40B4-BE49-F238E27FC236}"/>
                  </a:extLst>
                </p:cNvPr>
                <p:cNvSpPr/>
                <p:nvPr/>
              </p:nvSpPr>
              <p:spPr>
                <a:xfrm flipH="1">
                  <a:off x="8687379" y="5956144"/>
                  <a:ext cx="913821" cy="609507"/>
                </a:xfrm>
                <a:prstGeom prst="arc">
                  <a:avLst>
                    <a:gd name="adj1" fmla="val 16183879"/>
                    <a:gd name="adj2" fmla="val 5399151"/>
                  </a:avLst>
                </a:prstGeom>
                <a:ln w="12700" cap="rnd" cmpd="sng" algn="ctr">
                  <a:solidFill>
                    <a:schemeClr val="accent1">
                      <a:tint val="20000"/>
                    </a:schemeClr>
                  </a:solidFill>
                  <a:prstDash val="soli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pt-BR"/>
                </a:p>
              </p:txBody>
            </p:sp>
            <p:sp>
              <p:nvSpPr>
                <p:cNvPr id="168" name="Arc 167">
                  <a:extLst>
                    <a:ext uri="{FF2B5EF4-FFF2-40B4-BE49-F238E27FC236}"/>
                  </a:extLst>
                </p:cNvPr>
                <p:cNvSpPr/>
                <p:nvPr/>
              </p:nvSpPr>
              <p:spPr>
                <a:xfrm flipH="1">
                  <a:off x="8687379" y="6108918"/>
                  <a:ext cx="913821" cy="609507"/>
                </a:xfrm>
                <a:prstGeom prst="arc">
                  <a:avLst>
                    <a:gd name="adj1" fmla="val 16183879"/>
                    <a:gd name="adj2" fmla="val 5399151"/>
                  </a:avLst>
                </a:prstGeom>
                <a:ln w="12700" cap="rnd" cmpd="sng" algn="ctr">
                  <a:solidFill>
                    <a:schemeClr val="accent1">
                      <a:tint val="20000"/>
                    </a:schemeClr>
                  </a:solidFill>
                  <a:prstDash val="soli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pt-BR"/>
                </a:p>
              </p:txBody>
            </p:sp>
            <p:sp>
              <p:nvSpPr>
                <p:cNvPr id="169" name="Arc 168">
                  <a:extLst>
                    <a:ext uri="{FF2B5EF4-FFF2-40B4-BE49-F238E27FC236}"/>
                  </a:extLst>
                </p:cNvPr>
                <p:cNvSpPr/>
                <p:nvPr/>
              </p:nvSpPr>
              <p:spPr>
                <a:xfrm flipH="1">
                  <a:off x="8687379" y="6261693"/>
                  <a:ext cx="913821" cy="609507"/>
                </a:xfrm>
                <a:prstGeom prst="arc">
                  <a:avLst>
                    <a:gd name="adj1" fmla="val 16183879"/>
                    <a:gd name="adj2" fmla="val 5399151"/>
                  </a:avLst>
                </a:prstGeom>
                <a:ln w="12700" cap="rnd" cmpd="sng" algn="ctr">
                  <a:solidFill>
                    <a:schemeClr val="accent1">
                      <a:tint val="20000"/>
                    </a:schemeClr>
                  </a:solidFill>
                  <a:prstDash val="soli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pt-BR"/>
                </a:p>
              </p:txBody>
            </p:sp>
          </p:grpSp>
          <p:grpSp>
            <p:nvGrpSpPr>
              <p:cNvPr id="1040" name="Group 10"/>
              <p:cNvGrpSpPr>
                <a:grpSpLocks/>
              </p:cNvGrpSpPr>
              <p:nvPr/>
            </p:nvGrpSpPr>
            <p:grpSpPr bwMode="auto">
              <a:xfrm>
                <a:off x="0" y="-457200"/>
                <a:ext cx="9144000" cy="914400"/>
                <a:chOff x="0" y="-457200"/>
                <a:chExt cx="9144000" cy="914400"/>
              </a:xfrm>
            </p:grpSpPr>
            <p:sp>
              <p:nvSpPr>
                <p:cNvPr id="70" name="Arc 69">
                  <a:extLst>
                    <a:ext uri="{FF2B5EF4-FFF2-40B4-BE49-F238E27FC236}"/>
                  </a:extLst>
                </p:cNvPr>
                <p:cNvSpPr/>
                <p:nvPr/>
              </p:nvSpPr>
              <p:spPr>
                <a:xfrm rot="5400000">
                  <a:off x="6095745" y="-304545"/>
                  <a:ext cx="915056" cy="609745"/>
                </a:xfrm>
                <a:prstGeom prst="arc">
                  <a:avLst>
                    <a:gd name="adj1" fmla="val 16183879"/>
                    <a:gd name="adj2" fmla="val 5399151"/>
                  </a:avLst>
                </a:prstGeom>
                <a:ln w="12700" cap="rnd" cmpd="sng" algn="ctr">
                  <a:solidFill>
                    <a:schemeClr val="accent1">
                      <a:tint val="20000"/>
                    </a:schemeClr>
                  </a:solidFill>
                  <a:prstDash val="soli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pt-BR"/>
                </a:p>
              </p:txBody>
            </p:sp>
            <p:sp>
              <p:nvSpPr>
                <p:cNvPr id="71" name="Arc 70">
                  <a:extLst>
                    <a:ext uri="{FF2B5EF4-FFF2-40B4-BE49-F238E27FC236}"/>
                  </a:extLst>
                </p:cNvPr>
                <p:cNvSpPr/>
                <p:nvPr/>
              </p:nvSpPr>
              <p:spPr>
                <a:xfrm rot="5400000">
                  <a:off x="5942911" y="-304545"/>
                  <a:ext cx="915056" cy="609745"/>
                </a:xfrm>
                <a:prstGeom prst="arc">
                  <a:avLst>
                    <a:gd name="adj1" fmla="val 16183879"/>
                    <a:gd name="adj2" fmla="val 5399151"/>
                  </a:avLst>
                </a:prstGeom>
                <a:ln w="12700" cap="rnd" cmpd="sng" algn="ctr">
                  <a:solidFill>
                    <a:schemeClr val="accent1">
                      <a:tint val="20000"/>
                    </a:schemeClr>
                  </a:solidFill>
                  <a:prstDash val="soli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pt-BR"/>
                </a:p>
              </p:txBody>
            </p:sp>
            <p:sp>
              <p:nvSpPr>
                <p:cNvPr id="72" name="Arc 71">
                  <a:extLst>
                    <a:ext uri="{FF2B5EF4-FFF2-40B4-BE49-F238E27FC236}"/>
                  </a:extLst>
                </p:cNvPr>
                <p:cNvSpPr/>
                <p:nvPr/>
              </p:nvSpPr>
              <p:spPr>
                <a:xfrm rot="5400000">
                  <a:off x="5791668" y="-304544"/>
                  <a:ext cx="915056" cy="609744"/>
                </a:xfrm>
                <a:prstGeom prst="arc">
                  <a:avLst>
                    <a:gd name="adj1" fmla="val 16183879"/>
                    <a:gd name="adj2" fmla="val 5399151"/>
                  </a:avLst>
                </a:prstGeom>
                <a:ln w="12700" cap="rnd" cmpd="sng" algn="ctr">
                  <a:solidFill>
                    <a:schemeClr val="accent1">
                      <a:tint val="20000"/>
                    </a:schemeClr>
                  </a:solidFill>
                  <a:prstDash val="soli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pt-BR"/>
                </a:p>
              </p:txBody>
            </p:sp>
            <p:sp>
              <p:nvSpPr>
                <p:cNvPr id="73" name="Arc 72">
                  <a:extLst>
                    <a:ext uri="{FF2B5EF4-FFF2-40B4-BE49-F238E27FC236}"/>
                  </a:extLst>
                </p:cNvPr>
                <p:cNvSpPr/>
                <p:nvPr/>
              </p:nvSpPr>
              <p:spPr>
                <a:xfrm rot="5400000">
                  <a:off x="5638834" y="-304544"/>
                  <a:ext cx="915056" cy="609744"/>
                </a:xfrm>
                <a:prstGeom prst="arc">
                  <a:avLst>
                    <a:gd name="adj1" fmla="val 16183879"/>
                    <a:gd name="adj2" fmla="val 5399151"/>
                  </a:avLst>
                </a:prstGeom>
                <a:ln w="12700" cap="rnd" cmpd="sng" algn="ctr">
                  <a:solidFill>
                    <a:schemeClr val="accent1">
                      <a:tint val="20000"/>
                    </a:schemeClr>
                  </a:solidFill>
                  <a:prstDash val="soli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pt-BR"/>
                </a:p>
              </p:txBody>
            </p:sp>
            <p:sp>
              <p:nvSpPr>
                <p:cNvPr id="74" name="Arc 73">
                  <a:extLst>
                    <a:ext uri="{FF2B5EF4-FFF2-40B4-BE49-F238E27FC236}"/>
                  </a:extLst>
                </p:cNvPr>
                <p:cNvSpPr/>
                <p:nvPr/>
              </p:nvSpPr>
              <p:spPr>
                <a:xfrm rot="5400000">
                  <a:off x="5486000" y="-304544"/>
                  <a:ext cx="915056" cy="609744"/>
                </a:xfrm>
                <a:prstGeom prst="arc">
                  <a:avLst>
                    <a:gd name="adj1" fmla="val 16183879"/>
                    <a:gd name="adj2" fmla="val 5399151"/>
                  </a:avLst>
                </a:prstGeom>
                <a:ln w="12700" cap="rnd" cmpd="sng" algn="ctr">
                  <a:solidFill>
                    <a:schemeClr val="accent1">
                      <a:tint val="20000"/>
                    </a:schemeClr>
                  </a:solidFill>
                  <a:prstDash val="soli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pt-BR"/>
                </a:p>
              </p:txBody>
            </p:sp>
            <p:sp>
              <p:nvSpPr>
                <p:cNvPr id="75" name="Arc 74">
                  <a:extLst>
                    <a:ext uri="{FF2B5EF4-FFF2-40B4-BE49-F238E27FC236}"/>
                  </a:extLst>
                </p:cNvPr>
                <p:cNvSpPr/>
                <p:nvPr/>
              </p:nvSpPr>
              <p:spPr>
                <a:xfrm rot="5400000">
                  <a:off x="5333165" y="-304544"/>
                  <a:ext cx="915056" cy="609744"/>
                </a:xfrm>
                <a:prstGeom prst="arc">
                  <a:avLst>
                    <a:gd name="adj1" fmla="val 16183879"/>
                    <a:gd name="adj2" fmla="val 5399151"/>
                  </a:avLst>
                </a:prstGeom>
                <a:ln w="12700" cap="rnd" cmpd="sng" algn="ctr">
                  <a:solidFill>
                    <a:schemeClr val="accent1">
                      <a:tint val="20000"/>
                    </a:schemeClr>
                  </a:solidFill>
                  <a:prstDash val="soli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pt-BR"/>
                </a:p>
              </p:txBody>
            </p:sp>
            <p:sp>
              <p:nvSpPr>
                <p:cNvPr id="76" name="Arc 75">
                  <a:extLst>
                    <a:ext uri="{FF2B5EF4-FFF2-40B4-BE49-F238E27FC236}"/>
                  </a:extLst>
                </p:cNvPr>
                <p:cNvSpPr/>
                <p:nvPr/>
              </p:nvSpPr>
              <p:spPr>
                <a:xfrm rot="5400000">
                  <a:off x="5181924" y="-304545"/>
                  <a:ext cx="915056" cy="609745"/>
                </a:xfrm>
                <a:prstGeom prst="arc">
                  <a:avLst>
                    <a:gd name="adj1" fmla="val 16183879"/>
                    <a:gd name="adj2" fmla="val 5399151"/>
                  </a:avLst>
                </a:prstGeom>
                <a:ln w="12700" cap="rnd" cmpd="sng" algn="ctr">
                  <a:solidFill>
                    <a:schemeClr val="accent1">
                      <a:tint val="20000"/>
                    </a:schemeClr>
                  </a:solidFill>
                  <a:prstDash val="soli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pt-BR"/>
                </a:p>
              </p:txBody>
            </p:sp>
            <p:sp>
              <p:nvSpPr>
                <p:cNvPr id="77" name="Arc 76">
                  <a:extLst>
                    <a:ext uri="{FF2B5EF4-FFF2-40B4-BE49-F238E27FC236}"/>
                  </a:extLst>
                </p:cNvPr>
                <p:cNvSpPr/>
                <p:nvPr/>
              </p:nvSpPr>
              <p:spPr>
                <a:xfrm rot="5400000">
                  <a:off x="5029090" y="-304545"/>
                  <a:ext cx="915056" cy="609745"/>
                </a:xfrm>
                <a:prstGeom prst="arc">
                  <a:avLst>
                    <a:gd name="adj1" fmla="val 16183879"/>
                    <a:gd name="adj2" fmla="val 5399151"/>
                  </a:avLst>
                </a:prstGeom>
                <a:ln w="12700" cap="rnd" cmpd="sng" algn="ctr">
                  <a:solidFill>
                    <a:schemeClr val="accent1">
                      <a:tint val="20000"/>
                    </a:schemeClr>
                  </a:solidFill>
                  <a:prstDash val="soli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pt-BR"/>
                </a:p>
              </p:txBody>
            </p:sp>
            <p:sp>
              <p:nvSpPr>
                <p:cNvPr id="78" name="Arc 77">
                  <a:extLst>
                    <a:ext uri="{FF2B5EF4-FFF2-40B4-BE49-F238E27FC236}"/>
                  </a:extLst>
                </p:cNvPr>
                <p:cNvSpPr/>
                <p:nvPr/>
              </p:nvSpPr>
              <p:spPr>
                <a:xfrm rot="5400000">
                  <a:off x="4876255" y="-304545"/>
                  <a:ext cx="915056" cy="609745"/>
                </a:xfrm>
                <a:prstGeom prst="arc">
                  <a:avLst>
                    <a:gd name="adj1" fmla="val 16183879"/>
                    <a:gd name="adj2" fmla="val 5399151"/>
                  </a:avLst>
                </a:prstGeom>
                <a:ln w="12700" cap="rnd" cmpd="sng" algn="ctr">
                  <a:solidFill>
                    <a:schemeClr val="accent1">
                      <a:tint val="20000"/>
                    </a:schemeClr>
                  </a:solidFill>
                  <a:prstDash val="soli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pt-BR"/>
                </a:p>
              </p:txBody>
            </p:sp>
            <p:sp>
              <p:nvSpPr>
                <p:cNvPr id="79" name="Arc 78">
                  <a:extLst>
                    <a:ext uri="{FF2B5EF4-FFF2-40B4-BE49-F238E27FC236}"/>
                  </a:extLst>
                </p:cNvPr>
                <p:cNvSpPr/>
                <p:nvPr/>
              </p:nvSpPr>
              <p:spPr>
                <a:xfrm rot="5400000">
                  <a:off x="4723421" y="-304545"/>
                  <a:ext cx="915056" cy="609745"/>
                </a:xfrm>
                <a:prstGeom prst="arc">
                  <a:avLst>
                    <a:gd name="adj1" fmla="val 16183879"/>
                    <a:gd name="adj2" fmla="val 5399151"/>
                  </a:avLst>
                </a:prstGeom>
                <a:ln w="12700" cap="rnd" cmpd="sng" algn="ctr">
                  <a:solidFill>
                    <a:schemeClr val="accent1">
                      <a:tint val="20000"/>
                    </a:schemeClr>
                  </a:solidFill>
                  <a:prstDash val="soli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pt-BR"/>
                </a:p>
              </p:txBody>
            </p:sp>
            <p:sp>
              <p:nvSpPr>
                <p:cNvPr id="80" name="Arc 79">
                  <a:extLst>
                    <a:ext uri="{FF2B5EF4-FFF2-40B4-BE49-F238E27FC236}"/>
                  </a:extLst>
                </p:cNvPr>
                <p:cNvSpPr/>
                <p:nvPr/>
              </p:nvSpPr>
              <p:spPr>
                <a:xfrm rot="5400000">
                  <a:off x="4572178" y="-304544"/>
                  <a:ext cx="915056" cy="609744"/>
                </a:xfrm>
                <a:prstGeom prst="arc">
                  <a:avLst>
                    <a:gd name="adj1" fmla="val 16183879"/>
                    <a:gd name="adj2" fmla="val 5399151"/>
                  </a:avLst>
                </a:prstGeom>
                <a:ln w="12700" cap="rnd" cmpd="sng" algn="ctr">
                  <a:solidFill>
                    <a:schemeClr val="accent1">
                      <a:tint val="20000"/>
                    </a:schemeClr>
                  </a:solidFill>
                  <a:prstDash val="soli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pt-BR"/>
                </a:p>
              </p:txBody>
            </p:sp>
            <p:sp>
              <p:nvSpPr>
                <p:cNvPr id="81" name="Arc 80">
                  <a:extLst>
                    <a:ext uri="{FF2B5EF4-FFF2-40B4-BE49-F238E27FC236}"/>
                  </a:extLst>
                </p:cNvPr>
                <p:cNvSpPr/>
                <p:nvPr/>
              </p:nvSpPr>
              <p:spPr>
                <a:xfrm rot="5400000">
                  <a:off x="4419344" y="-304544"/>
                  <a:ext cx="915056" cy="609744"/>
                </a:xfrm>
                <a:prstGeom prst="arc">
                  <a:avLst>
                    <a:gd name="adj1" fmla="val 16183879"/>
                    <a:gd name="adj2" fmla="val 5399151"/>
                  </a:avLst>
                </a:prstGeom>
                <a:ln w="12700" cap="rnd" cmpd="sng" algn="ctr">
                  <a:solidFill>
                    <a:schemeClr val="accent1">
                      <a:tint val="20000"/>
                    </a:schemeClr>
                  </a:solidFill>
                  <a:prstDash val="soli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pt-BR"/>
                </a:p>
              </p:txBody>
            </p:sp>
            <p:sp>
              <p:nvSpPr>
                <p:cNvPr id="82" name="Arc 81">
                  <a:extLst>
                    <a:ext uri="{FF2B5EF4-FFF2-40B4-BE49-F238E27FC236}"/>
                  </a:extLst>
                </p:cNvPr>
                <p:cNvSpPr/>
                <p:nvPr/>
              </p:nvSpPr>
              <p:spPr>
                <a:xfrm rot="5400000">
                  <a:off x="4266510" y="-304544"/>
                  <a:ext cx="915056" cy="609744"/>
                </a:xfrm>
                <a:prstGeom prst="arc">
                  <a:avLst>
                    <a:gd name="adj1" fmla="val 16183879"/>
                    <a:gd name="adj2" fmla="val 5399151"/>
                  </a:avLst>
                </a:prstGeom>
                <a:ln w="12700" cap="rnd" cmpd="sng" algn="ctr">
                  <a:solidFill>
                    <a:schemeClr val="accent1">
                      <a:tint val="20000"/>
                    </a:schemeClr>
                  </a:solidFill>
                  <a:prstDash val="soli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pt-BR"/>
                </a:p>
              </p:txBody>
            </p:sp>
            <p:sp>
              <p:nvSpPr>
                <p:cNvPr id="83" name="Arc 82">
                  <a:extLst>
                    <a:ext uri="{FF2B5EF4-FFF2-40B4-BE49-F238E27FC236}"/>
                  </a:extLst>
                </p:cNvPr>
                <p:cNvSpPr/>
                <p:nvPr/>
              </p:nvSpPr>
              <p:spPr>
                <a:xfrm rot="5400000">
                  <a:off x="4114472" y="-303749"/>
                  <a:ext cx="915056" cy="608153"/>
                </a:xfrm>
                <a:prstGeom prst="arc">
                  <a:avLst>
                    <a:gd name="adj1" fmla="val 16183879"/>
                    <a:gd name="adj2" fmla="val 5399151"/>
                  </a:avLst>
                </a:prstGeom>
                <a:ln w="12700" cap="rnd" cmpd="sng" algn="ctr">
                  <a:solidFill>
                    <a:schemeClr val="accent1">
                      <a:tint val="20000"/>
                    </a:schemeClr>
                  </a:solidFill>
                  <a:prstDash val="soli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pt-BR"/>
                </a:p>
              </p:txBody>
            </p:sp>
            <p:sp>
              <p:nvSpPr>
                <p:cNvPr id="84" name="Arc 83">
                  <a:extLst>
                    <a:ext uri="{FF2B5EF4-FFF2-40B4-BE49-F238E27FC236}"/>
                  </a:extLst>
                </p:cNvPr>
                <p:cNvSpPr/>
                <p:nvPr/>
              </p:nvSpPr>
              <p:spPr>
                <a:xfrm rot="5400000">
                  <a:off x="3962434" y="-304545"/>
                  <a:ext cx="915056" cy="609745"/>
                </a:xfrm>
                <a:prstGeom prst="arc">
                  <a:avLst>
                    <a:gd name="adj1" fmla="val 16183879"/>
                    <a:gd name="adj2" fmla="val 5399151"/>
                  </a:avLst>
                </a:prstGeom>
                <a:ln w="12700" cap="rnd" cmpd="sng" algn="ctr">
                  <a:solidFill>
                    <a:schemeClr val="accent1">
                      <a:tint val="20000"/>
                    </a:schemeClr>
                  </a:solidFill>
                  <a:prstDash val="soli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pt-BR"/>
                </a:p>
              </p:txBody>
            </p:sp>
            <p:sp>
              <p:nvSpPr>
                <p:cNvPr id="85" name="Arc 84">
                  <a:extLst>
                    <a:ext uri="{FF2B5EF4-FFF2-40B4-BE49-F238E27FC236}"/>
                  </a:extLst>
                </p:cNvPr>
                <p:cNvSpPr/>
                <p:nvPr/>
              </p:nvSpPr>
              <p:spPr>
                <a:xfrm rot="5400000">
                  <a:off x="3809600" y="-304545"/>
                  <a:ext cx="915056" cy="609745"/>
                </a:xfrm>
                <a:prstGeom prst="arc">
                  <a:avLst>
                    <a:gd name="adj1" fmla="val 16183879"/>
                    <a:gd name="adj2" fmla="val 5399151"/>
                  </a:avLst>
                </a:prstGeom>
                <a:ln w="12700" cap="rnd" cmpd="sng" algn="ctr">
                  <a:solidFill>
                    <a:schemeClr val="accent1">
                      <a:tint val="20000"/>
                    </a:schemeClr>
                  </a:solidFill>
                  <a:prstDash val="soli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pt-BR"/>
                </a:p>
              </p:txBody>
            </p:sp>
            <p:sp>
              <p:nvSpPr>
                <p:cNvPr id="86" name="Arc 85">
                  <a:extLst>
                    <a:ext uri="{FF2B5EF4-FFF2-40B4-BE49-F238E27FC236}"/>
                  </a:extLst>
                </p:cNvPr>
                <p:cNvSpPr/>
                <p:nvPr/>
              </p:nvSpPr>
              <p:spPr>
                <a:xfrm rot="5400000">
                  <a:off x="3656766" y="-304545"/>
                  <a:ext cx="915056" cy="609745"/>
                </a:xfrm>
                <a:prstGeom prst="arc">
                  <a:avLst>
                    <a:gd name="adj1" fmla="val 16183879"/>
                    <a:gd name="adj2" fmla="val 5399151"/>
                  </a:avLst>
                </a:prstGeom>
                <a:ln w="12700" cap="rnd" cmpd="sng" algn="ctr">
                  <a:solidFill>
                    <a:schemeClr val="accent1">
                      <a:tint val="20000"/>
                    </a:schemeClr>
                  </a:solidFill>
                  <a:prstDash val="soli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pt-BR"/>
                </a:p>
              </p:txBody>
            </p:sp>
            <p:sp>
              <p:nvSpPr>
                <p:cNvPr id="87" name="Arc 86">
                  <a:extLst>
                    <a:ext uri="{FF2B5EF4-FFF2-40B4-BE49-F238E27FC236}"/>
                  </a:extLst>
                </p:cNvPr>
                <p:cNvSpPr/>
                <p:nvPr/>
              </p:nvSpPr>
              <p:spPr>
                <a:xfrm rot="5400000">
                  <a:off x="3505523" y="-304544"/>
                  <a:ext cx="915056" cy="609744"/>
                </a:xfrm>
                <a:prstGeom prst="arc">
                  <a:avLst>
                    <a:gd name="adj1" fmla="val 16183879"/>
                    <a:gd name="adj2" fmla="val 5399151"/>
                  </a:avLst>
                </a:prstGeom>
                <a:ln w="12700" cap="rnd" cmpd="sng" algn="ctr">
                  <a:solidFill>
                    <a:schemeClr val="accent1">
                      <a:tint val="20000"/>
                    </a:schemeClr>
                  </a:solidFill>
                  <a:prstDash val="soli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pt-BR"/>
                </a:p>
              </p:txBody>
            </p:sp>
            <p:sp>
              <p:nvSpPr>
                <p:cNvPr id="88" name="Arc 87">
                  <a:extLst>
                    <a:ext uri="{FF2B5EF4-FFF2-40B4-BE49-F238E27FC236}"/>
                  </a:extLst>
                </p:cNvPr>
                <p:cNvSpPr/>
                <p:nvPr/>
              </p:nvSpPr>
              <p:spPr>
                <a:xfrm rot="5400000">
                  <a:off x="3352689" y="-304544"/>
                  <a:ext cx="915056" cy="609744"/>
                </a:xfrm>
                <a:prstGeom prst="arc">
                  <a:avLst>
                    <a:gd name="adj1" fmla="val 16183879"/>
                    <a:gd name="adj2" fmla="val 5399151"/>
                  </a:avLst>
                </a:prstGeom>
                <a:ln w="12700" cap="rnd" cmpd="sng" algn="ctr">
                  <a:solidFill>
                    <a:schemeClr val="accent1">
                      <a:tint val="20000"/>
                    </a:schemeClr>
                  </a:solidFill>
                  <a:prstDash val="soli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pt-BR"/>
                </a:p>
              </p:txBody>
            </p:sp>
            <p:sp>
              <p:nvSpPr>
                <p:cNvPr id="89" name="Arc 88">
                  <a:extLst>
                    <a:ext uri="{FF2B5EF4-FFF2-40B4-BE49-F238E27FC236}"/>
                  </a:extLst>
                </p:cNvPr>
                <p:cNvSpPr/>
                <p:nvPr/>
              </p:nvSpPr>
              <p:spPr>
                <a:xfrm rot="5400000">
                  <a:off x="3199855" y="-304544"/>
                  <a:ext cx="915056" cy="609744"/>
                </a:xfrm>
                <a:prstGeom prst="arc">
                  <a:avLst>
                    <a:gd name="adj1" fmla="val 16183879"/>
                    <a:gd name="adj2" fmla="val 5399151"/>
                  </a:avLst>
                </a:prstGeom>
                <a:ln w="12700" cap="rnd" cmpd="sng" algn="ctr">
                  <a:solidFill>
                    <a:schemeClr val="accent1">
                      <a:tint val="20000"/>
                    </a:schemeClr>
                  </a:solidFill>
                  <a:prstDash val="soli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pt-BR"/>
                </a:p>
              </p:txBody>
            </p:sp>
            <p:sp>
              <p:nvSpPr>
                <p:cNvPr id="90" name="Arc 89">
                  <a:extLst>
                    <a:ext uri="{FF2B5EF4-FFF2-40B4-BE49-F238E27FC236}"/>
                  </a:extLst>
                </p:cNvPr>
                <p:cNvSpPr/>
                <p:nvPr/>
              </p:nvSpPr>
              <p:spPr>
                <a:xfrm rot="5400000">
                  <a:off x="3047021" y="-304544"/>
                  <a:ext cx="915056" cy="609744"/>
                </a:xfrm>
                <a:prstGeom prst="arc">
                  <a:avLst>
                    <a:gd name="adj1" fmla="val 16183879"/>
                    <a:gd name="adj2" fmla="val 5399151"/>
                  </a:avLst>
                </a:prstGeom>
                <a:ln w="12700" cap="rnd" cmpd="sng" algn="ctr">
                  <a:solidFill>
                    <a:schemeClr val="accent1">
                      <a:tint val="20000"/>
                    </a:schemeClr>
                  </a:solidFill>
                  <a:prstDash val="soli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pt-BR"/>
                </a:p>
              </p:txBody>
            </p:sp>
            <p:sp>
              <p:nvSpPr>
                <p:cNvPr id="91" name="Arc 90">
                  <a:extLst>
                    <a:ext uri="{FF2B5EF4-FFF2-40B4-BE49-F238E27FC236}"/>
                  </a:extLst>
                </p:cNvPr>
                <p:cNvSpPr/>
                <p:nvPr/>
              </p:nvSpPr>
              <p:spPr>
                <a:xfrm rot="5400000">
                  <a:off x="2895779" y="-304545"/>
                  <a:ext cx="915056" cy="609745"/>
                </a:xfrm>
                <a:prstGeom prst="arc">
                  <a:avLst>
                    <a:gd name="adj1" fmla="val 16183879"/>
                    <a:gd name="adj2" fmla="val 5399151"/>
                  </a:avLst>
                </a:prstGeom>
                <a:ln w="12700" cap="rnd" cmpd="sng" algn="ctr">
                  <a:solidFill>
                    <a:schemeClr val="accent1">
                      <a:tint val="20000"/>
                    </a:schemeClr>
                  </a:solidFill>
                  <a:prstDash val="soli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pt-BR"/>
                </a:p>
              </p:txBody>
            </p:sp>
            <p:sp>
              <p:nvSpPr>
                <p:cNvPr id="92" name="Arc 91">
                  <a:extLst>
                    <a:ext uri="{FF2B5EF4-FFF2-40B4-BE49-F238E27FC236}"/>
                  </a:extLst>
                </p:cNvPr>
                <p:cNvSpPr/>
                <p:nvPr/>
              </p:nvSpPr>
              <p:spPr>
                <a:xfrm rot="5400000">
                  <a:off x="2742945" y="-304545"/>
                  <a:ext cx="915056" cy="609745"/>
                </a:xfrm>
                <a:prstGeom prst="arc">
                  <a:avLst>
                    <a:gd name="adj1" fmla="val 16183879"/>
                    <a:gd name="adj2" fmla="val 5399151"/>
                  </a:avLst>
                </a:prstGeom>
                <a:ln w="12700" cap="rnd" cmpd="sng" algn="ctr">
                  <a:solidFill>
                    <a:schemeClr val="accent1">
                      <a:tint val="20000"/>
                    </a:schemeClr>
                  </a:solidFill>
                  <a:prstDash val="soli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pt-BR"/>
                </a:p>
              </p:txBody>
            </p:sp>
            <p:sp>
              <p:nvSpPr>
                <p:cNvPr id="93" name="Arc 92">
                  <a:extLst>
                    <a:ext uri="{FF2B5EF4-FFF2-40B4-BE49-F238E27FC236}"/>
                  </a:extLst>
                </p:cNvPr>
                <p:cNvSpPr/>
                <p:nvPr/>
              </p:nvSpPr>
              <p:spPr>
                <a:xfrm rot="5400000">
                  <a:off x="2590111" y="-304545"/>
                  <a:ext cx="915056" cy="609745"/>
                </a:xfrm>
                <a:prstGeom prst="arc">
                  <a:avLst>
                    <a:gd name="adj1" fmla="val 16183879"/>
                    <a:gd name="adj2" fmla="val 5399151"/>
                  </a:avLst>
                </a:prstGeom>
                <a:ln w="12700" cap="rnd" cmpd="sng" algn="ctr">
                  <a:solidFill>
                    <a:schemeClr val="accent1">
                      <a:tint val="20000"/>
                    </a:schemeClr>
                  </a:solidFill>
                  <a:prstDash val="soli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pt-BR"/>
                </a:p>
              </p:txBody>
            </p:sp>
            <p:sp>
              <p:nvSpPr>
                <p:cNvPr id="94" name="Arc 93">
                  <a:extLst>
                    <a:ext uri="{FF2B5EF4-FFF2-40B4-BE49-F238E27FC236}"/>
                  </a:extLst>
                </p:cNvPr>
                <p:cNvSpPr/>
                <p:nvPr/>
              </p:nvSpPr>
              <p:spPr>
                <a:xfrm rot="5400000">
                  <a:off x="2437276" y="-304545"/>
                  <a:ext cx="915056" cy="609745"/>
                </a:xfrm>
                <a:prstGeom prst="arc">
                  <a:avLst>
                    <a:gd name="adj1" fmla="val 16183879"/>
                    <a:gd name="adj2" fmla="val 5399151"/>
                  </a:avLst>
                </a:prstGeom>
                <a:ln w="12700" cap="rnd" cmpd="sng" algn="ctr">
                  <a:solidFill>
                    <a:schemeClr val="accent1">
                      <a:tint val="20000"/>
                    </a:schemeClr>
                  </a:solidFill>
                  <a:prstDash val="soli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pt-BR"/>
                </a:p>
              </p:txBody>
            </p:sp>
            <p:sp>
              <p:nvSpPr>
                <p:cNvPr id="95" name="Arc 94">
                  <a:extLst>
                    <a:ext uri="{FF2B5EF4-FFF2-40B4-BE49-F238E27FC236}"/>
                  </a:extLst>
                </p:cNvPr>
                <p:cNvSpPr/>
                <p:nvPr/>
              </p:nvSpPr>
              <p:spPr>
                <a:xfrm rot="5400000">
                  <a:off x="2286034" y="-304544"/>
                  <a:ext cx="915056" cy="609744"/>
                </a:xfrm>
                <a:prstGeom prst="arc">
                  <a:avLst>
                    <a:gd name="adj1" fmla="val 16183879"/>
                    <a:gd name="adj2" fmla="val 5399151"/>
                  </a:avLst>
                </a:prstGeom>
                <a:ln w="12700" cap="rnd" cmpd="sng" algn="ctr">
                  <a:solidFill>
                    <a:schemeClr val="accent1">
                      <a:tint val="20000"/>
                    </a:schemeClr>
                  </a:solidFill>
                  <a:prstDash val="soli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pt-BR"/>
                </a:p>
              </p:txBody>
            </p:sp>
            <p:sp>
              <p:nvSpPr>
                <p:cNvPr id="96" name="Arc 95">
                  <a:extLst>
                    <a:ext uri="{FF2B5EF4-FFF2-40B4-BE49-F238E27FC236}"/>
                  </a:extLst>
                </p:cNvPr>
                <p:cNvSpPr/>
                <p:nvPr/>
              </p:nvSpPr>
              <p:spPr>
                <a:xfrm rot="5400000">
                  <a:off x="2133200" y="-304544"/>
                  <a:ext cx="915056" cy="609744"/>
                </a:xfrm>
                <a:prstGeom prst="arc">
                  <a:avLst>
                    <a:gd name="adj1" fmla="val 16183879"/>
                    <a:gd name="adj2" fmla="val 5399151"/>
                  </a:avLst>
                </a:prstGeom>
                <a:ln w="12700" cap="rnd" cmpd="sng" algn="ctr">
                  <a:solidFill>
                    <a:schemeClr val="accent1">
                      <a:tint val="20000"/>
                    </a:schemeClr>
                  </a:solidFill>
                  <a:prstDash val="soli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pt-BR"/>
                </a:p>
              </p:txBody>
            </p:sp>
            <p:sp>
              <p:nvSpPr>
                <p:cNvPr id="97" name="Arc 96">
                  <a:extLst>
                    <a:ext uri="{FF2B5EF4-FFF2-40B4-BE49-F238E27FC236}"/>
                  </a:extLst>
                </p:cNvPr>
                <p:cNvSpPr/>
                <p:nvPr/>
              </p:nvSpPr>
              <p:spPr>
                <a:xfrm rot="5400000">
                  <a:off x="1980365" y="-304544"/>
                  <a:ext cx="915056" cy="609744"/>
                </a:xfrm>
                <a:prstGeom prst="arc">
                  <a:avLst>
                    <a:gd name="adj1" fmla="val 16183879"/>
                    <a:gd name="adj2" fmla="val 5399151"/>
                  </a:avLst>
                </a:prstGeom>
                <a:ln w="12700" cap="rnd" cmpd="sng" algn="ctr">
                  <a:solidFill>
                    <a:schemeClr val="accent1">
                      <a:tint val="20000"/>
                    </a:schemeClr>
                  </a:solidFill>
                  <a:prstDash val="soli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pt-BR"/>
                </a:p>
              </p:txBody>
            </p:sp>
            <p:sp>
              <p:nvSpPr>
                <p:cNvPr id="98" name="Arc 97">
                  <a:extLst>
                    <a:ext uri="{FF2B5EF4-FFF2-40B4-BE49-F238E27FC236}"/>
                  </a:extLst>
                </p:cNvPr>
                <p:cNvSpPr/>
                <p:nvPr/>
              </p:nvSpPr>
              <p:spPr>
                <a:xfrm rot="5400000">
                  <a:off x="1828328" y="-303749"/>
                  <a:ext cx="915056" cy="608153"/>
                </a:xfrm>
                <a:prstGeom prst="arc">
                  <a:avLst>
                    <a:gd name="adj1" fmla="val 16183879"/>
                    <a:gd name="adj2" fmla="val 5399151"/>
                  </a:avLst>
                </a:prstGeom>
                <a:ln w="12700" cap="rnd" cmpd="sng" algn="ctr">
                  <a:solidFill>
                    <a:schemeClr val="accent1">
                      <a:tint val="20000"/>
                    </a:schemeClr>
                  </a:solidFill>
                  <a:prstDash val="soli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pt-BR"/>
                </a:p>
              </p:txBody>
            </p:sp>
            <p:sp>
              <p:nvSpPr>
                <p:cNvPr id="99" name="Arc 98">
                  <a:extLst>
                    <a:ext uri="{FF2B5EF4-FFF2-40B4-BE49-F238E27FC236}"/>
                  </a:extLst>
                </p:cNvPr>
                <p:cNvSpPr/>
                <p:nvPr/>
              </p:nvSpPr>
              <p:spPr>
                <a:xfrm rot="5400000">
                  <a:off x="1676290" y="-304545"/>
                  <a:ext cx="915056" cy="609745"/>
                </a:xfrm>
                <a:prstGeom prst="arc">
                  <a:avLst>
                    <a:gd name="adj1" fmla="val 16183879"/>
                    <a:gd name="adj2" fmla="val 5399151"/>
                  </a:avLst>
                </a:prstGeom>
                <a:ln w="12700" cap="rnd" cmpd="sng" algn="ctr">
                  <a:solidFill>
                    <a:schemeClr val="accent1">
                      <a:tint val="20000"/>
                    </a:schemeClr>
                  </a:solidFill>
                  <a:prstDash val="soli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pt-BR"/>
                </a:p>
              </p:txBody>
            </p:sp>
            <p:sp>
              <p:nvSpPr>
                <p:cNvPr id="100" name="Arc 99">
                  <a:extLst>
                    <a:ext uri="{FF2B5EF4-FFF2-40B4-BE49-F238E27FC236}"/>
                  </a:extLst>
                </p:cNvPr>
                <p:cNvSpPr/>
                <p:nvPr/>
              </p:nvSpPr>
              <p:spPr>
                <a:xfrm rot="5400000">
                  <a:off x="1523455" y="-304545"/>
                  <a:ext cx="915056" cy="609745"/>
                </a:xfrm>
                <a:prstGeom prst="arc">
                  <a:avLst>
                    <a:gd name="adj1" fmla="val 16183879"/>
                    <a:gd name="adj2" fmla="val 5399151"/>
                  </a:avLst>
                </a:prstGeom>
                <a:ln w="12700" cap="rnd" cmpd="sng" algn="ctr">
                  <a:solidFill>
                    <a:schemeClr val="accent1">
                      <a:tint val="20000"/>
                    </a:schemeClr>
                  </a:solidFill>
                  <a:prstDash val="soli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pt-BR"/>
                </a:p>
              </p:txBody>
            </p:sp>
            <p:sp>
              <p:nvSpPr>
                <p:cNvPr id="101" name="Arc 100">
                  <a:extLst>
                    <a:ext uri="{FF2B5EF4-FFF2-40B4-BE49-F238E27FC236}"/>
                  </a:extLst>
                </p:cNvPr>
                <p:cNvSpPr/>
                <p:nvPr/>
              </p:nvSpPr>
              <p:spPr>
                <a:xfrm rot="5400000">
                  <a:off x="1370621" y="-304545"/>
                  <a:ext cx="915056" cy="609745"/>
                </a:xfrm>
                <a:prstGeom prst="arc">
                  <a:avLst>
                    <a:gd name="adj1" fmla="val 16183879"/>
                    <a:gd name="adj2" fmla="val 5399151"/>
                  </a:avLst>
                </a:prstGeom>
                <a:ln w="12700" cap="rnd" cmpd="sng" algn="ctr">
                  <a:solidFill>
                    <a:schemeClr val="accent1">
                      <a:tint val="20000"/>
                    </a:schemeClr>
                  </a:solidFill>
                  <a:prstDash val="soli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pt-BR"/>
                </a:p>
              </p:txBody>
            </p:sp>
            <p:sp>
              <p:nvSpPr>
                <p:cNvPr id="102" name="Arc 101">
                  <a:extLst>
                    <a:ext uri="{FF2B5EF4-FFF2-40B4-BE49-F238E27FC236}"/>
                  </a:extLst>
                </p:cNvPr>
                <p:cNvSpPr/>
                <p:nvPr/>
              </p:nvSpPr>
              <p:spPr>
                <a:xfrm rot="5400000">
                  <a:off x="1219379" y="-304544"/>
                  <a:ext cx="915056" cy="609744"/>
                </a:xfrm>
                <a:prstGeom prst="arc">
                  <a:avLst>
                    <a:gd name="adj1" fmla="val 16183879"/>
                    <a:gd name="adj2" fmla="val 5399151"/>
                  </a:avLst>
                </a:prstGeom>
                <a:ln w="12700" cap="rnd" cmpd="sng" algn="ctr">
                  <a:solidFill>
                    <a:schemeClr val="accent1">
                      <a:tint val="20000"/>
                    </a:schemeClr>
                  </a:solidFill>
                  <a:prstDash val="soli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pt-BR"/>
                </a:p>
              </p:txBody>
            </p:sp>
            <p:sp>
              <p:nvSpPr>
                <p:cNvPr id="103" name="Arc 102">
                  <a:extLst>
                    <a:ext uri="{FF2B5EF4-FFF2-40B4-BE49-F238E27FC236}"/>
                  </a:extLst>
                </p:cNvPr>
                <p:cNvSpPr/>
                <p:nvPr/>
              </p:nvSpPr>
              <p:spPr>
                <a:xfrm rot="5400000">
                  <a:off x="1066544" y="-304544"/>
                  <a:ext cx="915056" cy="609744"/>
                </a:xfrm>
                <a:prstGeom prst="arc">
                  <a:avLst>
                    <a:gd name="adj1" fmla="val 16183879"/>
                    <a:gd name="adj2" fmla="val 5399151"/>
                  </a:avLst>
                </a:prstGeom>
                <a:ln w="12700" cap="rnd" cmpd="sng" algn="ctr">
                  <a:solidFill>
                    <a:schemeClr val="accent1">
                      <a:tint val="20000"/>
                    </a:schemeClr>
                  </a:solidFill>
                  <a:prstDash val="soli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pt-BR"/>
                </a:p>
              </p:txBody>
            </p:sp>
            <p:sp>
              <p:nvSpPr>
                <p:cNvPr id="104" name="Arc 103">
                  <a:extLst>
                    <a:ext uri="{FF2B5EF4-FFF2-40B4-BE49-F238E27FC236}"/>
                  </a:extLst>
                </p:cNvPr>
                <p:cNvSpPr/>
                <p:nvPr/>
              </p:nvSpPr>
              <p:spPr>
                <a:xfrm rot="5400000">
                  <a:off x="913710" y="-304544"/>
                  <a:ext cx="915056" cy="609744"/>
                </a:xfrm>
                <a:prstGeom prst="arc">
                  <a:avLst>
                    <a:gd name="adj1" fmla="val 16183879"/>
                    <a:gd name="adj2" fmla="val 5399151"/>
                  </a:avLst>
                </a:prstGeom>
                <a:ln w="12700" cap="rnd" cmpd="sng" algn="ctr">
                  <a:solidFill>
                    <a:schemeClr val="accent1">
                      <a:tint val="20000"/>
                    </a:schemeClr>
                  </a:solidFill>
                  <a:prstDash val="soli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pt-BR"/>
                </a:p>
              </p:txBody>
            </p:sp>
            <p:sp>
              <p:nvSpPr>
                <p:cNvPr id="105" name="Arc 104">
                  <a:extLst>
                    <a:ext uri="{FF2B5EF4-FFF2-40B4-BE49-F238E27FC236}"/>
                  </a:extLst>
                </p:cNvPr>
                <p:cNvSpPr/>
                <p:nvPr/>
              </p:nvSpPr>
              <p:spPr>
                <a:xfrm rot="5400000">
                  <a:off x="760876" y="-304544"/>
                  <a:ext cx="915056" cy="609744"/>
                </a:xfrm>
                <a:prstGeom prst="arc">
                  <a:avLst>
                    <a:gd name="adj1" fmla="val 16183879"/>
                    <a:gd name="adj2" fmla="val 5399151"/>
                  </a:avLst>
                </a:prstGeom>
                <a:ln w="12700" cap="rnd" cmpd="sng" algn="ctr">
                  <a:solidFill>
                    <a:schemeClr val="accent1">
                      <a:tint val="20000"/>
                    </a:schemeClr>
                  </a:solidFill>
                  <a:prstDash val="soli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pt-BR"/>
                </a:p>
              </p:txBody>
            </p:sp>
            <p:sp>
              <p:nvSpPr>
                <p:cNvPr id="106" name="Arc 105">
                  <a:extLst>
                    <a:ext uri="{FF2B5EF4-FFF2-40B4-BE49-F238E27FC236}"/>
                  </a:extLst>
                </p:cNvPr>
                <p:cNvSpPr/>
                <p:nvPr/>
              </p:nvSpPr>
              <p:spPr>
                <a:xfrm rot="5400000">
                  <a:off x="609634" y="-304545"/>
                  <a:ext cx="915056" cy="609745"/>
                </a:xfrm>
                <a:prstGeom prst="arc">
                  <a:avLst>
                    <a:gd name="adj1" fmla="val 16183879"/>
                    <a:gd name="adj2" fmla="val 5399151"/>
                  </a:avLst>
                </a:prstGeom>
                <a:ln w="12700" cap="rnd" cmpd="sng" algn="ctr">
                  <a:solidFill>
                    <a:schemeClr val="accent1">
                      <a:tint val="20000"/>
                    </a:schemeClr>
                  </a:solidFill>
                  <a:prstDash val="soli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pt-BR"/>
                </a:p>
              </p:txBody>
            </p:sp>
            <p:sp>
              <p:nvSpPr>
                <p:cNvPr id="107" name="Arc 106">
                  <a:extLst>
                    <a:ext uri="{FF2B5EF4-FFF2-40B4-BE49-F238E27FC236}"/>
                  </a:extLst>
                </p:cNvPr>
                <p:cNvSpPr/>
                <p:nvPr/>
              </p:nvSpPr>
              <p:spPr>
                <a:xfrm rot="5400000">
                  <a:off x="456800" y="-304545"/>
                  <a:ext cx="915056" cy="609745"/>
                </a:xfrm>
                <a:prstGeom prst="arc">
                  <a:avLst>
                    <a:gd name="adj1" fmla="val 16183879"/>
                    <a:gd name="adj2" fmla="val 5399151"/>
                  </a:avLst>
                </a:prstGeom>
                <a:ln w="12700" cap="rnd" cmpd="sng" algn="ctr">
                  <a:solidFill>
                    <a:schemeClr val="accent1">
                      <a:tint val="20000"/>
                    </a:schemeClr>
                  </a:solidFill>
                  <a:prstDash val="soli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pt-BR"/>
                </a:p>
              </p:txBody>
            </p:sp>
            <p:sp>
              <p:nvSpPr>
                <p:cNvPr id="108" name="Arc 107">
                  <a:extLst>
                    <a:ext uri="{FF2B5EF4-FFF2-40B4-BE49-F238E27FC236}"/>
                  </a:extLst>
                </p:cNvPr>
                <p:cNvSpPr/>
                <p:nvPr/>
              </p:nvSpPr>
              <p:spPr>
                <a:xfrm rot="5400000">
                  <a:off x="303966" y="-304545"/>
                  <a:ext cx="915056" cy="609745"/>
                </a:xfrm>
                <a:prstGeom prst="arc">
                  <a:avLst>
                    <a:gd name="adj1" fmla="val 16183879"/>
                    <a:gd name="adj2" fmla="val 5399151"/>
                  </a:avLst>
                </a:prstGeom>
                <a:ln w="12700" cap="rnd" cmpd="sng" algn="ctr">
                  <a:solidFill>
                    <a:schemeClr val="accent1">
                      <a:tint val="20000"/>
                    </a:schemeClr>
                  </a:solidFill>
                  <a:prstDash val="soli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pt-BR"/>
                </a:p>
              </p:txBody>
            </p:sp>
            <p:sp>
              <p:nvSpPr>
                <p:cNvPr id="109" name="Arc 108">
                  <a:extLst>
                    <a:ext uri="{FF2B5EF4-FFF2-40B4-BE49-F238E27FC236}"/>
                  </a:extLst>
                </p:cNvPr>
                <p:cNvSpPr/>
                <p:nvPr/>
              </p:nvSpPr>
              <p:spPr>
                <a:xfrm rot="5400000">
                  <a:off x="151132" y="-304545"/>
                  <a:ext cx="915056" cy="609745"/>
                </a:xfrm>
                <a:prstGeom prst="arc">
                  <a:avLst>
                    <a:gd name="adj1" fmla="val 16183879"/>
                    <a:gd name="adj2" fmla="val 5399151"/>
                  </a:avLst>
                </a:prstGeom>
                <a:ln w="12700" cap="rnd" cmpd="sng" algn="ctr">
                  <a:solidFill>
                    <a:schemeClr val="accent1">
                      <a:tint val="20000"/>
                    </a:schemeClr>
                  </a:solidFill>
                  <a:prstDash val="soli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pt-BR"/>
                </a:p>
              </p:txBody>
            </p:sp>
            <p:sp>
              <p:nvSpPr>
                <p:cNvPr id="110" name="Arc 109">
                  <a:extLst>
                    <a:ext uri="{FF2B5EF4-FFF2-40B4-BE49-F238E27FC236}"/>
                  </a:extLst>
                </p:cNvPr>
                <p:cNvSpPr/>
                <p:nvPr/>
              </p:nvSpPr>
              <p:spPr>
                <a:xfrm rot="5400000">
                  <a:off x="-111" y="-304544"/>
                  <a:ext cx="915056" cy="609744"/>
                </a:xfrm>
                <a:prstGeom prst="arc">
                  <a:avLst>
                    <a:gd name="adj1" fmla="val 16183879"/>
                    <a:gd name="adj2" fmla="val 5399151"/>
                  </a:avLst>
                </a:prstGeom>
                <a:ln w="12700" cap="rnd" cmpd="sng" algn="ctr">
                  <a:solidFill>
                    <a:schemeClr val="accent1">
                      <a:tint val="20000"/>
                    </a:schemeClr>
                  </a:solidFill>
                  <a:prstDash val="soli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pt-BR"/>
                </a:p>
              </p:txBody>
            </p:sp>
            <p:sp>
              <p:nvSpPr>
                <p:cNvPr id="111" name="Arc 110">
                  <a:extLst>
                    <a:ext uri="{FF2B5EF4-FFF2-40B4-BE49-F238E27FC236}"/>
                  </a:extLst>
                </p:cNvPr>
                <p:cNvSpPr/>
                <p:nvPr/>
              </p:nvSpPr>
              <p:spPr>
                <a:xfrm rot="5400000">
                  <a:off x="-152945" y="-304544"/>
                  <a:ext cx="915056" cy="609744"/>
                </a:xfrm>
                <a:prstGeom prst="arc">
                  <a:avLst>
                    <a:gd name="adj1" fmla="val 16183879"/>
                    <a:gd name="adj2" fmla="val 5399151"/>
                  </a:avLst>
                </a:prstGeom>
                <a:ln w="12700" cap="rnd" cmpd="sng" algn="ctr">
                  <a:solidFill>
                    <a:schemeClr val="accent1">
                      <a:tint val="20000"/>
                    </a:schemeClr>
                  </a:solidFill>
                  <a:prstDash val="soli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pt-BR"/>
                </a:p>
              </p:txBody>
            </p:sp>
            <p:sp>
              <p:nvSpPr>
                <p:cNvPr id="112" name="Arc 111">
                  <a:extLst>
                    <a:ext uri="{FF2B5EF4-FFF2-40B4-BE49-F238E27FC236}"/>
                  </a:extLst>
                </p:cNvPr>
                <p:cNvSpPr/>
                <p:nvPr/>
              </p:nvSpPr>
              <p:spPr>
                <a:xfrm rot="5400000">
                  <a:off x="8381889" y="-304545"/>
                  <a:ext cx="915056" cy="609745"/>
                </a:xfrm>
                <a:prstGeom prst="arc">
                  <a:avLst>
                    <a:gd name="adj1" fmla="val 16183879"/>
                    <a:gd name="adj2" fmla="val 5399151"/>
                  </a:avLst>
                </a:prstGeom>
                <a:ln w="12700" cap="rnd" cmpd="sng" algn="ctr">
                  <a:solidFill>
                    <a:schemeClr val="accent1">
                      <a:tint val="20000"/>
                    </a:schemeClr>
                  </a:solidFill>
                  <a:prstDash val="soli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pt-BR"/>
                </a:p>
              </p:txBody>
            </p:sp>
            <p:sp>
              <p:nvSpPr>
                <p:cNvPr id="113" name="Arc 112">
                  <a:extLst>
                    <a:ext uri="{FF2B5EF4-FFF2-40B4-BE49-F238E27FC236}"/>
                  </a:extLst>
                </p:cNvPr>
                <p:cNvSpPr/>
                <p:nvPr/>
              </p:nvSpPr>
              <p:spPr>
                <a:xfrm rot="5400000">
                  <a:off x="8229055" y="-304545"/>
                  <a:ext cx="915056" cy="609745"/>
                </a:xfrm>
                <a:prstGeom prst="arc">
                  <a:avLst>
                    <a:gd name="adj1" fmla="val 16183879"/>
                    <a:gd name="adj2" fmla="val 5399151"/>
                  </a:avLst>
                </a:prstGeom>
                <a:ln w="12700" cap="rnd" cmpd="sng" algn="ctr">
                  <a:solidFill>
                    <a:schemeClr val="accent1">
                      <a:tint val="20000"/>
                    </a:schemeClr>
                  </a:solidFill>
                  <a:prstDash val="soli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pt-BR"/>
                </a:p>
              </p:txBody>
            </p:sp>
            <p:sp>
              <p:nvSpPr>
                <p:cNvPr id="114" name="Arc 113">
                  <a:extLst>
                    <a:ext uri="{FF2B5EF4-FFF2-40B4-BE49-F238E27FC236}"/>
                  </a:extLst>
                </p:cNvPr>
                <p:cNvSpPr/>
                <p:nvPr/>
              </p:nvSpPr>
              <p:spPr>
                <a:xfrm rot="5400000">
                  <a:off x="8077813" y="-304544"/>
                  <a:ext cx="915056" cy="609744"/>
                </a:xfrm>
                <a:prstGeom prst="arc">
                  <a:avLst>
                    <a:gd name="adj1" fmla="val 16183879"/>
                    <a:gd name="adj2" fmla="val 5399151"/>
                  </a:avLst>
                </a:prstGeom>
                <a:ln w="12700" cap="rnd" cmpd="sng" algn="ctr">
                  <a:solidFill>
                    <a:schemeClr val="accent1">
                      <a:tint val="20000"/>
                    </a:schemeClr>
                  </a:solidFill>
                  <a:prstDash val="soli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pt-BR"/>
                </a:p>
              </p:txBody>
            </p:sp>
            <p:sp>
              <p:nvSpPr>
                <p:cNvPr id="115" name="Arc 114">
                  <a:extLst>
                    <a:ext uri="{FF2B5EF4-FFF2-40B4-BE49-F238E27FC236}"/>
                  </a:extLst>
                </p:cNvPr>
                <p:cNvSpPr/>
                <p:nvPr/>
              </p:nvSpPr>
              <p:spPr>
                <a:xfrm rot="5400000">
                  <a:off x="7924978" y="-304544"/>
                  <a:ext cx="915056" cy="609744"/>
                </a:xfrm>
                <a:prstGeom prst="arc">
                  <a:avLst>
                    <a:gd name="adj1" fmla="val 16183879"/>
                    <a:gd name="adj2" fmla="val 5399151"/>
                  </a:avLst>
                </a:prstGeom>
                <a:ln w="12700" cap="rnd" cmpd="sng" algn="ctr">
                  <a:solidFill>
                    <a:schemeClr val="accent1">
                      <a:tint val="20000"/>
                    </a:schemeClr>
                  </a:solidFill>
                  <a:prstDash val="soli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pt-BR"/>
                </a:p>
              </p:txBody>
            </p:sp>
            <p:sp>
              <p:nvSpPr>
                <p:cNvPr id="116" name="Arc 115">
                  <a:extLst>
                    <a:ext uri="{FF2B5EF4-FFF2-40B4-BE49-F238E27FC236}"/>
                  </a:extLst>
                </p:cNvPr>
                <p:cNvSpPr/>
                <p:nvPr/>
              </p:nvSpPr>
              <p:spPr>
                <a:xfrm rot="5400000">
                  <a:off x="7772144" y="-304544"/>
                  <a:ext cx="915056" cy="609744"/>
                </a:xfrm>
                <a:prstGeom prst="arc">
                  <a:avLst>
                    <a:gd name="adj1" fmla="val 16183879"/>
                    <a:gd name="adj2" fmla="val 5399151"/>
                  </a:avLst>
                </a:prstGeom>
                <a:ln w="12700" cap="rnd" cmpd="sng" algn="ctr">
                  <a:solidFill>
                    <a:schemeClr val="accent1">
                      <a:tint val="20000"/>
                    </a:schemeClr>
                  </a:solidFill>
                  <a:prstDash val="soli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pt-BR"/>
                </a:p>
              </p:txBody>
            </p:sp>
            <p:sp>
              <p:nvSpPr>
                <p:cNvPr id="117" name="Arc 116">
                  <a:extLst>
                    <a:ext uri="{FF2B5EF4-FFF2-40B4-BE49-F238E27FC236}"/>
                  </a:extLst>
                </p:cNvPr>
                <p:cNvSpPr/>
                <p:nvPr/>
              </p:nvSpPr>
              <p:spPr>
                <a:xfrm rot="5400000">
                  <a:off x="7619310" y="-304544"/>
                  <a:ext cx="915056" cy="609744"/>
                </a:xfrm>
                <a:prstGeom prst="arc">
                  <a:avLst>
                    <a:gd name="adj1" fmla="val 16183879"/>
                    <a:gd name="adj2" fmla="val 5399151"/>
                  </a:avLst>
                </a:prstGeom>
                <a:ln w="12700" cap="rnd" cmpd="sng" algn="ctr">
                  <a:solidFill>
                    <a:schemeClr val="accent1">
                      <a:tint val="20000"/>
                    </a:schemeClr>
                  </a:solidFill>
                  <a:prstDash val="soli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pt-BR"/>
                </a:p>
              </p:txBody>
            </p:sp>
            <p:sp>
              <p:nvSpPr>
                <p:cNvPr id="118" name="Arc 117">
                  <a:extLst>
                    <a:ext uri="{FF2B5EF4-FFF2-40B4-BE49-F238E27FC236}"/>
                  </a:extLst>
                </p:cNvPr>
                <p:cNvSpPr/>
                <p:nvPr/>
              </p:nvSpPr>
              <p:spPr>
                <a:xfrm rot="5400000">
                  <a:off x="7468068" y="-304545"/>
                  <a:ext cx="915056" cy="609745"/>
                </a:xfrm>
                <a:prstGeom prst="arc">
                  <a:avLst>
                    <a:gd name="adj1" fmla="val 16183879"/>
                    <a:gd name="adj2" fmla="val 5399151"/>
                  </a:avLst>
                </a:prstGeom>
                <a:ln w="12700" cap="rnd" cmpd="sng" algn="ctr">
                  <a:solidFill>
                    <a:schemeClr val="accent1">
                      <a:tint val="20000"/>
                    </a:schemeClr>
                  </a:solidFill>
                  <a:prstDash val="soli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pt-BR"/>
                </a:p>
              </p:txBody>
            </p:sp>
            <p:sp>
              <p:nvSpPr>
                <p:cNvPr id="119" name="Arc 118">
                  <a:extLst>
                    <a:ext uri="{FF2B5EF4-FFF2-40B4-BE49-F238E27FC236}"/>
                  </a:extLst>
                </p:cNvPr>
                <p:cNvSpPr/>
                <p:nvPr/>
              </p:nvSpPr>
              <p:spPr>
                <a:xfrm rot="5400000">
                  <a:off x="7315234" y="-304545"/>
                  <a:ext cx="915056" cy="609745"/>
                </a:xfrm>
                <a:prstGeom prst="arc">
                  <a:avLst>
                    <a:gd name="adj1" fmla="val 16183879"/>
                    <a:gd name="adj2" fmla="val 5399151"/>
                  </a:avLst>
                </a:prstGeom>
                <a:ln w="12700" cap="rnd" cmpd="sng" algn="ctr">
                  <a:solidFill>
                    <a:schemeClr val="accent1">
                      <a:tint val="20000"/>
                    </a:schemeClr>
                  </a:solidFill>
                  <a:prstDash val="soli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pt-BR"/>
                </a:p>
              </p:txBody>
            </p:sp>
            <p:sp>
              <p:nvSpPr>
                <p:cNvPr id="120" name="Arc 119">
                  <a:extLst>
                    <a:ext uri="{FF2B5EF4-FFF2-40B4-BE49-F238E27FC236}"/>
                  </a:extLst>
                </p:cNvPr>
                <p:cNvSpPr/>
                <p:nvPr/>
              </p:nvSpPr>
              <p:spPr>
                <a:xfrm rot="5400000">
                  <a:off x="7162400" y="-304545"/>
                  <a:ext cx="915056" cy="609745"/>
                </a:xfrm>
                <a:prstGeom prst="arc">
                  <a:avLst>
                    <a:gd name="adj1" fmla="val 16183879"/>
                    <a:gd name="adj2" fmla="val 5399151"/>
                  </a:avLst>
                </a:prstGeom>
                <a:ln w="12700" cap="rnd" cmpd="sng" algn="ctr">
                  <a:solidFill>
                    <a:schemeClr val="accent1">
                      <a:tint val="20000"/>
                    </a:schemeClr>
                  </a:solidFill>
                  <a:prstDash val="soli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pt-BR"/>
                </a:p>
              </p:txBody>
            </p:sp>
            <p:sp>
              <p:nvSpPr>
                <p:cNvPr id="121" name="Arc 120">
                  <a:extLst>
                    <a:ext uri="{FF2B5EF4-FFF2-40B4-BE49-F238E27FC236}"/>
                  </a:extLst>
                </p:cNvPr>
                <p:cNvSpPr/>
                <p:nvPr/>
              </p:nvSpPr>
              <p:spPr>
                <a:xfrm rot="5400000">
                  <a:off x="7009566" y="-304545"/>
                  <a:ext cx="915056" cy="609745"/>
                </a:xfrm>
                <a:prstGeom prst="arc">
                  <a:avLst>
                    <a:gd name="adj1" fmla="val 16183879"/>
                    <a:gd name="adj2" fmla="val 5399151"/>
                  </a:avLst>
                </a:prstGeom>
                <a:ln w="12700" cap="rnd" cmpd="sng" algn="ctr">
                  <a:solidFill>
                    <a:schemeClr val="accent1">
                      <a:tint val="20000"/>
                    </a:schemeClr>
                  </a:solidFill>
                  <a:prstDash val="soli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pt-BR"/>
                </a:p>
              </p:txBody>
            </p:sp>
            <p:sp>
              <p:nvSpPr>
                <p:cNvPr id="122" name="Arc 121">
                  <a:extLst>
                    <a:ext uri="{FF2B5EF4-FFF2-40B4-BE49-F238E27FC236}"/>
                  </a:extLst>
                </p:cNvPr>
                <p:cNvSpPr/>
                <p:nvPr/>
              </p:nvSpPr>
              <p:spPr>
                <a:xfrm rot="5400000">
                  <a:off x="6858323" y="-304544"/>
                  <a:ext cx="915056" cy="609744"/>
                </a:xfrm>
                <a:prstGeom prst="arc">
                  <a:avLst>
                    <a:gd name="adj1" fmla="val 16183879"/>
                    <a:gd name="adj2" fmla="val 5399151"/>
                  </a:avLst>
                </a:prstGeom>
                <a:ln w="12700" cap="rnd" cmpd="sng" algn="ctr">
                  <a:solidFill>
                    <a:schemeClr val="accent1">
                      <a:tint val="20000"/>
                    </a:schemeClr>
                  </a:solidFill>
                  <a:prstDash val="soli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pt-BR"/>
                </a:p>
              </p:txBody>
            </p:sp>
            <p:sp>
              <p:nvSpPr>
                <p:cNvPr id="123" name="Arc 122">
                  <a:extLst>
                    <a:ext uri="{FF2B5EF4-FFF2-40B4-BE49-F238E27FC236}"/>
                  </a:extLst>
                </p:cNvPr>
                <p:cNvSpPr/>
                <p:nvPr/>
              </p:nvSpPr>
              <p:spPr>
                <a:xfrm rot="5400000">
                  <a:off x="6705489" y="-304544"/>
                  <a:ext cx="915056" cy="609744"/>
                </a:xfrm>
                <a:prstGeom prst="arc">
                  <a:avLst>
                    <a:gd name="adj1" fmla="val 16183879"/>
                    <a:gd name="adj2" fmla="val 5399151"/>
                  </a:avLst>
                </a:prstGeom>
                <a:ln w="12700" cap="rnd" cmpd="sng" algn="ctr">
                  <a:solidFill>
                    <a:schemeClr val="accent1">
                      <a:tint val="20000"/>
                    </a:schemeClr>
                  </a:solidFill>
                  <a:prstDash val="soli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pt-BR"/>
                </a:p>
              </p:txBody>
            </p:sp>
            <p:sp>
              <p:nvSpPr>
                <p:cNvPr id="124" name="Arc 123">
                  <a:extLst>
                    <a:ext uri="{FF2B5EF4-FFF2-40B4-BE49-F238E27FC236}"/>
                  </a:extLst>
                </p:cNvPr>
                <p:cNvSpPr/>
                <p:nvPr/>
              </p:nvSpPr>
              <p:spPr>
                <a:xfrm rot="5400000">
                  <a:off x="6552655" y="-304544"/>
                  <a:ext cx="915056" cy="609744"/>
                </a:xfrm>
                <a:prstGeom prst="arc">
                  <a:avLst>
                    <a:gd name="adj1" fmla="val 16183879"/>
                    <a:gd name="adj2" fmla="val 5399151"/>
                  </a:avLst>
                </a:prstGeom>
                <a:ln w="12700" cap="rnd" cmpd="sng" algn="ctr">
                  <a:solidFill>
                    <a:schemeClr val="accent1">
                      <a:tint val="20000"/>
                    </a:schemeClr>
                  </a:solidFill>
                  <a:prstDash val="soli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pt-BR"/>
                </a:p>
              </p:txBody>
            </p:sp>
            <p:sp>
              <p:nvSpPr>
                <p:cNvPr id="125" name="Arc 124">
                  <a:extLst>
                    <a:ext uri="{FF2B5EF4-FFF2-40B4-BE49-F238E27FC236}"/>
                  </a:extLst>
                </p:cNvPr>
                <p:cNvSpPr/>
                <p:nvPr/>
              </p:nvSpPr>
              <p:spPr>
                <a:xfrm rot="5400000">
                  <a:off x="6400617" y="-303749"/>
                  <a:ext cx="915056" cy="608153"/>
                </a:xfrm>
                <a:prstGeom prst="arc">
                  <a:avLst>
                    <a:gd name="adj1" fmla="val 16183879"/>
                    <a:gd name="adj2" fmla="val 5399151"/>
                  </a:avLst>
                </a:prstGeom>
                <a:ln w="12700" cap="rnd" cmpd="sng" algn="ctr">
                  <a:solidFill>
                    <a:schemeClr val="accent1">
                      <a:tint val="20000"/>
                    </a:schemeClr>
                  </a:solidFill>
                  <a:prstDash val="soli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pt-BR"/>
                </a:p>
              </p:txBody>
            </p:sp>
            <p:sp>
              <p:nvSpPr>
                <p:cNvPr id="126" name="Arc 125">
                  <a:extLst>
                    <a:ext uri="{FF2B5EF4-FFF2-40B4-BE49-F238E27FC236}"/>
                  </a:extLst>
                </p:cNvPr>
                <p:cNvSpPr/>
                <p:nvPr/>
              </p:nvSpPr>
              <p:spPr>
                <a:xfrm rot="5400000">
                  <a:off x="6248579" y="-304545"/>
                  <a:ext cx="915056" cy="609745"/>
                </a:xfrm>
                <a:prstGeom prst="arc">
                  <a:avLst>
                    <a:gd name="adj1" fmla="val 16183879"/>
                    <a:gd name="adj2" fmla="val 5399151"/>
                  </a:avLst>
                </a:prstGeom>
                <a:ln w="12700" cap="rnd" cmpd="sng" algn="ctr">
                  <a:solidFill>
                    <a:schemeClr val="accent1">
                      <a:tint val="20000"/>
                    </a:schemeClr>
                  </a:solidFill>
                  <a:prstDash val="soli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pt-BR"/>
                </a:p>
              </p:txBody>
            </p:sp>
            <p:sp>
              <p:nvSpPr>
                <p:cNvPr id="127" name="Arc 126">
                  <a:extLst>
                    <a:ext uri="{FF2B5EF4-FFF2-40B4-BE49-F238E27FC236}"/>
                  </a:extLst>
                </p:cNvPr>
                <p:cNvSpPr/>
                <p:nvPr/>
              </p:nvSpPr>
              <p:spPr>
                <a:xfrm rot="5400000">
                  <a:off x="5791668" y="-304544"/>
                  <a:ext cx="915056" cy="609744"/>
                </a:xfrm>
                <a:prstGeom prst="arc">
                  <a:avLst>
                    <a:gd name="adj1" fmla="val 16183879"/>
                    <a:gd name="adj2" fmla="val 5399151"/>
                  </a:avLst>
                </a:prstGeom>
                <a:ln w="12700" cap="rnd" cmpd="sng" algn="ctr">
                  <a:solidFill>
                    <a:schemeClr val="accent1">
                      <a:tint val="20000"/>
                    </a:schemeClr>
                  </a:solidFill>
                  <a:prstDash val="soli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pt-BR"/>
                </a:p>
              </p:txBody>
            </p:sp>
          </p:grpSp>
          <p:grpSp>
            <p:nvGrpSpPr>
              <p:cNvPr id="1041" name="Group 11"/>
              <p:cNvGrpSpPr>
                <a:grpSpLocks/>
              </p:cNvGrpSpPr>
              <p:nvPr/>
            </p:nvGrpSpPr>
            <p:grpSpPr bwMode="auto">
              <a:xfrm flipV="1">
                <a:off x="0" y="6400800"/>
                <a:ext cx="9144000" cy="914400"/>
                <a:chOff x="152400" y="-304800"/>
                <a:chExt cx="9144000" cy="914400"/>
              </a:xfrm>
            </p:grpSpPr>
            <p:sp>
              <p:nvSpPr>
                <p:cNvPr id="13" name="Arc 12">
                  <a:extLst>
                    <a:ext uri="{FF2B5EF4-FFF2-40B4-BE49-F238E27FC236}"/>
                  </a:extLst>
                </p:cNvPr>
                <p:cNvSpPr/>
                <p:nvPr/>
              </p:nvSpPr>
              <p:spPr>
                <a:xfrm rot="5400000">
                  <a:off x="6248146" y="-152145"/>
                  <a:ext cx="915055" cy="609745"/>
                </a:xfrm>
                <a:prstGeom prst="arc">
                  <a:avLst>
                    <a:gd name="adj1" fmla="val 16183879"/>
                    <a:gd name="adj2" fmla="val 5399151"/>
                  </a:avLst>
                </a:prstGeom>
                <a:ln w="12700" cap="rnd" cmpd="sng" algn="ctr">
                  <a:solidFill>
                    <a:schemeClr val="accent1">
                      <a:tint val="20000"/>
                    </a:schemeClr>
                  </a:solidFill>
                  <a:prstDash val="soli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pt-BR"/>
                </a:p>
              </p:txBody>
            </p:sp>
            <p:sp>
              <p:nvSpPr>
                <p:cNvPr id="14" name="Arc 13">
                  <a:extLst>
                    <a:ext uri="{FF2B5EF4-FFF2-40B4-BE49-F238E27FC236}"/>
                  </a:extLst>
                </p:cNvPr>
                <p:cNvSpPr/>
                <p:nvPr/>
              </p:nvSpPr>
              <p:spPr>
                <a:xfrm rot="5400000">
                  <a:off x="6095312" y="-152145"/>
                  <a:ext cx="915055" cy="609745"/>
                </a:xfrm>
                <a:prstGeom prst="arc">
                  <a:avLst>
                    <a:gd name="adj1" fmla="val 16183879"/>
                    <a:gd name="adj2" fmla="val 5399151"/>
                  </a:avLst>
                </a:prstGeom>
                <a:ln w="12700" cap="rnd" cmpd="sng" algn="ctr">
                  <a:solidFill>
                    <a:schemeClr val="accent1">
                      <a:tint val="20000"/>
                    </a:schemeClr>
                  </a:solidFill>
                  <a:prstDash val="soli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pt-BR"/>
                </a:p>
              </p:txBody>
            </p:sp>
            <p:sp>
              <p:nvSpPr>
                <p:cNvPr id="15" name="Arc 14">
                  <a:extLst>
                    <a:ext uri="{FF2B5EF4-FFF2-40B4-BE49-F238E27FC236}"/>
                  </a:extLst>
                </p:cNvPr>
                <p:cNvSpPr/>
                <p:nvPr/>
              </p:nvSpPr>
              <p:spPr>
                <a:xfrm rot="5400000">
                  <a:off x="5944069" y="-152145"/>
                  <a:ext cx="915055" cy="609744"/>
                </a:xfrm>
                <a:prstGeom prst="arc">
                  <a:avLst>
                    <a:gd name="adj1" fmla="val 16183879"/>
                    <a:gd name="adj2" fmla="val 5399151"/>
                  </a:avLst>
                </a:prstGeom>
                <a:ln w="12700" cap="rnd" cmpd="sng" algn="ctr">
                  <a:solidFill>
                    <a:schemeClr val="accent1">
                      <a:tint val="20000"/>
                    </a:schemeClr>
                  </a:solidFill>
                  <a:prstDash val="soli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pt-BR"/>
                </a:p>
              </p:txBody>
            </p:sp>
            <p:sp>
              <p:nvSpPr>
                <p:cNvPr id="16" name="Arc 15">
                  <a:extLst>
                    <a:ext uri="{FF2B5EF4-FFF2-40B4-BE49-F238E27FC236}"/>
                  </a:extLst>
                </p:cNvPr>
                <p:cNvSpPr/>
                <p:nvPr/>
              </p:nvSpPr>
              <p:spPr>
                <a:xfrm rot="5400000">
                  <a:off x="5791235" y="-152145"/>
                  <a:ext cx="915055" cy="609744"/>
                </a:xfrm>
                <a:prstGeom prst="arc">
                  <a:avLst>
                    <a:gd name="adj1" fmla="val 16183879"/>
                    <a:gd name="adj2" fmla="val 5399151"/>
                  </a:avLst>
                </a:prstGeom>
                <a:ln w="12700" cap="rnd" cmpd="sng" algn="ctr">
                  <a:solidFill>
                    <a:schemeClr val="accent1">
                      <a:tint val="20000"/>
                    </a:schemeClr>
                  </a:solidFill>
                  <a:prstDash val="soli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pt-BR"/>
                </a:p>
              </p:txBody>
            </p:sp>
            <p:sp>
              <p:nvSpPr>
                <p:cNvPr id="17" name="Arc 16">
                  <a:extLst>
                    <a:ext uri="{FF2B5EF4-FFF2-40B4-BE49-F238E27FC236}"/>
                  </a:extLst>
                </p:cNvPr>
                <p:cNvSpPr/>
                <p:nvPr/>
              </p:nvSpPr>
              <p:spPr>
                <a:xfrm rot="5400000">
                  <a:off x="5638401" y="-152145"/>
                  <a:ext cx="915055" cy="609744"/>
                </a:xfrm>
                <a:prstGeom prst="arc">
                  <a:avLst>
                    <a:gd name="adj1" fmla="val 16183879"/>
                    <a:gd name="adj2" fmla="val 5399151"/>
                  </a:avLst>
                </a:prstGeom>
                <a:ln w="12700" cap="rnd" cmpd="sng" algn="ctr">
                  <a:solidFill>
                    <a:schemeClr val="accent1">
                      <a:tint val="20000"/>
                    </a:schemeClr>
                  </a:solidFill>
                  <a:prstDash val="soli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pt-BR"/>
                </a:p>
              </p:txBody>
            </p:sp>
            <p:sp>
              <p:nvSpPr>
                <p:cNvPr id="18" name="Arc 17">
                  <a:extLst>
                    <a:ext uri="{FF2B5EF4-FFF2-40B4-BE49-F238E27FC236}"/>
                  </a:extLst>
                </p:cNvPr>
                <p:cNvSpPr/>
                <p:nvPr/>
              </p:nvSpPr>
              <p:spPr>
                <a:xfrm rot="5400000">
                  <a:off x="5485566" y="-152145"/>
                  <a:ext cx="915055" cy="609744"/>
                </a:xfrm>
                <a:prstGeom prst="arc">
                  <a:avLst>
                    <a:gd name="adj1" fmla="val 16183879"/>
                    <a:gd name="adj2" fmla="val 5399151"/>
                  </a:avLst>
                </a:prstGeom>
                <a:ln w="12700" cap="rnd" cmpd="sng" algn="ctr">
                  <a:solidFill>
                    <a:schemeClr val="accent1">
                      <a:tint val="20000"/>
                    </a:schemeClr>
                  </a:solidFill>
                  <a:prstDash val="soli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pt-BR"/>
                </a:p>
              </p:txBody>
            </p:sp>
            <p:sp>
              <p:nvSpPr>
                <p:cNvPr id="19" name="Arc 18">
                  <a:extLst>
                    <a:ext uri="{FF2B5EF4-FFF2-40B4-BE49-F238E27FC236}"/>
                  </a:extLst>
                </p:cNvPr>
                <p:cNvSpPr/>
                <p:nvPr/>
              </p:nvSpPr>
              <p:spPr>
                <a:xfrm rot="5400000">
                  <a:off x="5334325" y="-152145"/>
                  <a:ext cx="915055" cy="609745"/>
                </a:xfrm>
                <a:prstGeom prst="arc">
                  <a:avLst>
                    <a:gd name="adj1" fmla="val 16183879"/>
                    <a:gd name="adj2" fmla="val 5399151"/>
                  </a:avLst>
                </a:prstGeom>
                <a:ln w="12700" cap="rnd" cmpd="sng" algn="ctr">
                  <a:solidFill>
                    <a:schemeClr val="accent1">
                      <a:tint val="20000"/>
                    </a:schemeClr>
                  </a:solidFill>
                  <a:prstDash val="soli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pt-BR"/>
                </a:p>
              </p:txBody>
            </p:sp>
            <p:sp>
              <p:nvSpPr>
                <p:cNvPr id="20" name="Arc 19">
                  <a:extLst>
                    <a:ext uri="{FF2B5EF4-FFF2-40B4-BE49-F238E27FC236}"/>
                  </a:extLst>
                </p:cNvPr>
                <p:cNvSpPr/>
                <p:nvPr/>
              </p:nvSpPr>
              <p:spPr>
                <a:xfrm rot="5400000">
                  <a:off x="5181491" y="-152145"/>
                  <a:ext cx="915055" cy="609745"/>
                </a:xfrm>
                <a:prstGeom prst="arc">
                  <a:avLst>
                    <a:gd name="adj1" fmla="val 16183879"/>
                    <a:gd name="adj2" fmla="val 5399151"/>
                  </a:avLst>
                </a:prstGeom>
                <a:ln w="12700" cap="rnd" cmpd="sng" algn="ctr">
                  <a:solidFill>
                    <a:schemeClr val="accent1">
                      <a:tint val="20000"/>
                    </a:schemeClr>
                  </a:solidFill>
                  <a:prstDash val="soli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pt-BR"/>
                </a:p>
              </p:txBody>
            </p:sp>
            <p:sp>
              <p:nvSpPr>
                <p:cNvPr id="21" name="Arc 20">
                  <a:extLst>
                    <a:ext uri="{FF2B5EF4-FFF2-40B4-BE49-F238E27FC236}"/>
                  </a:extLst>
                </p:cNvPr>
                <p:cNvSpPr/>
                <p:nvPr/>
              </p:nvSpPr>
              <p:spPr>
                <a:xfrm rot="5400000">
                  <a:off x="5028656" y="-152145"/>
                  <a:ext cx="915055" cy="609745"/>
                </a:xfrm>
                <a:prstGeom prst="arc">
                  <a:avLst>
                    <a:gd name="adj1" fmla="val 16183879"/>
                    <a:gd name="adj2" fmla="val 5399151"/>
                  </a:avLst>
                </a:prstGeom>
                <a:ln w="12700" cap="rnd" cmpd="sng" algn="ctr">
                  <a:solidFill>
                    <a:schemeClr val="accent1">
                      <a:tint val="20000"/>
                    </a:schemeClr>
                  </a:solidFill>
                  <a:prstDash val="soli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pt-BR"/>
                </a:p>
              </p:txBody>
            </p:sp>
            <p:sp>
              <p:nvSpPr>
                <p:cNvPr id="22" name="Arc 21">
                  <a:extLst>
                    <a:ext uri="{FF2B5EF4-FFF2-40B4-BE49-F238E27FC236}"/>
                  </a:extLst>
                </p:cNvPr>
                <p:cNvSpPr/>
                <p:nvPr/>
              </p:nvSpPr>
              <p:spPr>
                <a:xfrm rot="5400000">
                  <a:off x="4875822" y="-152145"/>
                  <a:ext cx="915055" cy="609745"/>
                </a:xfrm>
                <a:prstGeom prst="arc">
                  <a:avLst>
                    <a:gd name="adj1" fmla="val 16183879"/>
                    <a:gd name="adj2" fmla="val 5399151"/>
                  </a:avLst>
                </a:prstGeom>
                <a:ln w="12700" cap="rnd" cmpd="sng" algn="ctr">
                  <a:solidFill>
                    <a:schemeClr val="accent1">
                      <a:tint val="20000"/>
                    </a:schemeClr>
                  </a:solidFill>
                  <a:prstDash val="soli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pt-BR"/>
                </a:p>
              </p:txBody>
            </p:sp>
            <p:sp>
              <p:nvSpPr>
                <p:cNvPr id="23" name="Arc 22">
                  <a:extLst>
                    <a:ext uri="{FF2B5EF4-FFF2-40B4-BE49-F238E27FC236}"/>
                  </a:extLst>
                </p:cNvPr>
                <p:cNvSpPr/>
                <p:nvPr/>
              </p:nvSpPr>
              <p:spPr>
                <a:xfrm rot="5400000">
                  <a:off x="4724579" y="-152145"/>
                  <a:ext cx="915055" cy="609744"/>
                </a:xfrm>
                <a:prstGeom prst="arc">
                  <a:avLst>
                    <a:gd name="adj1" fmla="val 16183879"/>
                    <a:gd name="adj2" fmla="val 5399151"/>
                  </a:avLst>
                </a:prstGeom>
                <a:ln w="12700" cap="rnd" cmpd="sng" algn="ctr">
                  <a:solidFill>
                    <a:schemeClr val="accent1">
                      <a:tint val="20000"/>
                    </a:schemeClr>
                  </a:solidFill>
                  <a:prstDash val="soli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pt-BR"/>
                </a:p>
              </p:txBody>
            </p:sp>
            <p:sp>
              <p:nvSpPr>
                <p:cNvPr id="24" name="Arc 23">
                  <a:extLst>
                    <a:ext uri="{FF2B5EF4-FFF2-40B4-BE49-F238E27FC236}"/>
                  </a:extLst>
                </p:cNvPr>
                <p:cNvSpPr/>
                <p:nvPr/>
              </p:nvSpPr>
              <p:spPr>
                <a:xfrm rot="5400000">
                  <a:off x="4571745" y="-152145"/>
                  <a:ext cx="915055" cy="609744"/>
                </a:xfrm>
                <a:prstGeom prst="arc">
                  <a:avLst>
                    <a:gd name="adj1" fmla="val 16183879"/>
                    <a:gd name="adj2" fmla="val 5399151"/>
                  </a:avLst>
                </a:prstGeom>
                <a:ln w="12700" cap="rnd" cmpd="sng" algn="ctr">
                  <a:solidFill>
                    <a:schemeClr val="accent1">
                      <a:tint val="20000"/>
                    </a:schemeClr>
                  </a:solidFill>
                  <a:prstDash val="soli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pt-BR"/>
                </a:p>
              </p:txBody>
            </p:sp>
            <p:sp>
              <p:nvSpPr>
                <p:cNvPr id="25" name="Arc 24">
                  <a:extLst>
                    <a:ext uri="{FF2B5EF4-FFF2-40B4-BE49-F238E27FC236}"/>
                  </a:extLst>
                </p:cNvPr>
                <p:cNvSpPr/>
                <p:nvPr/>
              </p:nvSpPr>
              <p:spPr>
                <a:xfrm rot="5400000">
                  <a:off x="4418911" y="-152145"/>
                  <a:ext cx="915055" cy="609744"/>
                </a:xfrm>
                <a:prstGeom prst="arc">
                  <a:avLst>
                    <a:gd name="adj1" fmla="val 16183879"/>
                    <a:gd name="adj2" fmla="val 5399151"/>
                  </a:avLst>
                </a:prstGeom>
                <a:ln w="12700" cap="rnd" cmpd="sng" algn="ctr">
                  <a:solidFill>
                    <a:schemeClr val="accent1">
                      <a:tint val="20000"/>
                    </a:schemeClr>
                  </a:solidFill>
                  <a:prstDash val="soli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pt-BR"/>
                </a:p>
              </p:txBody>
            </p:sp>
            <p:sp>
              <p:nvSpPr>
                <p:cNvPr id="26" name="Arc 25">
                  <a:extLst>
                    <a:ext uri="{FF2B5EF4-FFF2-40B4-BE49-F238E27FC236}"/>
                  </a:extLst>
                </p:cNvPr>
                <p:cNvSpPr/>
                <p:nvPr/>
              </p:nvSpPr>
              <p:spPr>
                <a:xfrm rot="5400000">
                  <a:off x="4266873" y="-151349"/>
                  <a:ext cx="915055" cy="608153"/>
                </a:xfrm>
                <a:prstGeom prst="arc">
                  <a:avLst>
                    <a:gd name="adj1" fmla="val 16183879"/>
                    <a:gd name="adj2" fmla="val 5399151"/>
                  </a:avLst>
                </a:prstGeom>
                <a:ln w="12700" cap="rnd" cmpd="sng" algn="ctr">
                  <a:solidFill>
                    <a:schemeClr val="accent1">
                      <a:tint val="20000"/>
                    </a:schemeClr>
                  </a:solidFill>
                  <a:prstDash val="soli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pt-BR"/>
                </a:p>
              </p:txBody>
            </p:sp>
            <p:sp>
              <p:nvSpPr>
                <p:cNvPr id="27" name="Arc 26">
                  <a:extLst>
                    <a:ext uri="{FF2B5EF4-FFF2-40B4-BE49-F238E27FC236}"/>
                  </a:extLst>
                </p:cNvPr>
                <p:cNvSpPr/>
                <p:nvPr/>
              </p:nvSpPr>
              <p:spPr>
                <a:xfrm rot="5400000">
                  <a:off x="4114835" y="-152145"/>
                  <a:ext cx="915055" cy="609745"/>
                </a:xfrm>
                <a:prstGeom prst="arc">
                  <a:avLst>
                    <a:gd name="adj1" fmla="val 16183879"/>
                    <a:gd name="adj2" fmla="val 5399151"/>
                  </a:avLst>
                </a:prstGeom>
                <a:ln w="12700" cap="rnd" cmpd="sng" algn="ctr">
                  <a:solidFill>
                    <a:schemeClr val="accent1">
                      <a:tint val="20000"/>
                    </a:schemeClr>
                  </a:solidFill>
                  <a:prstDash val="soli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pt-BR"/>
                </a:p>
              </p:txBody>
            </p:sp>
            <p:sp>
              <p:nvSpPr>
                <p:cNvPr id="28" name="Arc 27">
                  <a:extLst>
                    <a:ext uri="{FF2B5EF4-FFF2-40B4-BE49-F238E27FC236}"/>
                  </a:extLst>
                </p:cNvPr>
                <p:cNvSpPr/>
                <p:nvPr/>
              </p:nvSpPr>
              <p:spPr>
                <a:xfrm rot="5400000">
                  <a:off x="3962001" y="-152145"/>
                  <a:ext cx="915055" cy="609745"/>
                </a:xfrm>
                <a:prstGeom prst="arc">
                  <a:avLst>
                    <a:gd name="adj1" fmla="val 16183879"/>
                    <a:gd name="adj2" fmla="val 5399151"/>
                  </a:avLst>
                </a:prstGeom>
                <a:ln w="12700" cap="rnd" cmpd="sng" algn="ctr">
                  <a:solidFill>
                    <a:schemeClr val="accent1">
                      <a:tint val="20000"/>
                    </a:schemeClr>
                  </a:solidFill>
                  <a:prstDash val="soli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pt-BR"/>
                </a:p>
              </p:txBody>
            </p:sp>
            <p:sp>
              <p:nvSpPr>
                <p:cNvPr id="29" name="Arc 28">
                  <a:extLst>
                    <a:ext uri="{FF2B5EF4-FFF2-40B4-BE49-F238E27FC236}"/>
                  </a:extLst>
                </p:cNvPr>
                <p:cNvSpPr/>
                <p:nvPr/>
              </p:nvSpPr>
              <p:spPr>
                <a:xfrm rot="5400000">
                  <a:off x="3809167" y="-152145"/>
                  <a:ext cx="915055" cy="609745"/>
                </a:xfrm>
                <a:prstGeom prst="arc">
                  <a:avLst>
                    <a:gd name="adj1" fmla="val 16183879"/>
                    <a:gd name="adj2" fmla="val 5399151"/>
                  </a:avLst>
                </a:prstGeom>
                <a:ln w="12700" cap="rnd" cmpd="sng" algn="ctr">
                  <a:solidFill>
                    <a:schemeClr val="accent1">
                      <a:tint val="20000"/>
                    </a:schemeClr>
                  </a:solidFill>
                  <a:prstDash val="soli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pt-BR"/>
                </a:p>
              </p:txBody>
            </p:sp>
            <p:sp>
              <p:nvSpPr>
                <p:cNvPr id="30" name="Arc 29">
                  <a:extLst>
                    <a:ext uri="{FF2B5EF4-FFF2-40B4-BE49-F238E27FC236}"/>
                  </a:extLst>
                </p:cNvPr>
                <p:cNvSpPr/>
                <p:nvPr/>
              </p:nvSpPr>
              <p:spPr>
                <a:xfrm rot="5400000">
                  <a:off x="3657924" y="-152145"/>
                  <a:ext cx="915055" cy="609744"/>
                </a:xfrm>
                <a:prstGeom prst="arc">
                  <a:avLst>
                    <a:gd name="adj1" fmla="val 16183879"/>
                    <a:gd name="adj2" fmla="val 5399151"/>
                  </a:avLst>
                </a:prstGeom>
                <a:ln w="12700" cap="rnd" cmpd="sng" algn="ctr">
                  <a:solidFill>
                    <a:schemeClr val="accent1">
                      <a:tint val="20000"/>
                    </a:schemeClr>
                  </a:solidFill>
                  <a:prstDash val="soli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pt-BR"/>
                </a:p>
              </p:txBody>
            </p:sp>
            <p:sp>
              <p:nvSpPr>
                <p:cNvPr id="31" name="Arc 30">
                  <a:extLst>
                    <a:ext uri="{FF2B5EF4-FFF2-40B4-BE49-F238E27FC236}"/>
                  </a:extLst>
                </p:cNvPr>
                <p:cNvSpPr/>
                <p:nvPr/>
              </p:nvSpPr>
              <p:spPr>
                <a:xfrm rot="5400000">
                  <a:off x="3505090" y="-152145"/>
                  <a:ext cx="915055" cy="609744"/>
                </a:xfrm>
                <a:prstGeom prst="arc">
                  <a:avLst>
                    <a:gd name="adj1" fmla="val 16183879"/>
                    <a:gd name="adj2" fmla="val 5399151"/>
                  </a:avLst>
                </a:prstGeom>
                <a:ln w="12700" cap="rnd" cmpd="sng" algn="ctr">
                  <a:solidFill>
                    <a:schemeClr val="accent1">
                      <a:tint val="20000"/>
                    </a:schemeClr>
                  </a:solidFill>
                  <a:prstDash val="soli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pt-BR"/>
                </a:p>
              </p:txBody>
            </p:sp>
            <p:sp>
              <p:nvSpPr>
                <p:cNvPr id="32" name="Arc 31">
                  <a:extLst>
                    <a:ext uri="{FF2B5EF4-FFF2-40B4-BE49-F238E27FC236}"/>
                  </a:extLst>
                </p:cNvPr>
                <p:cNvSpPr/>
                <p:nvPr/>
              </p:nvSpPr>
              <p:spPr>
                <a:xfrm rot="5400000">
                  <a:off x="3352256" y="-152145"/>
                  <a:ext cx="915055" cy="609744"/>
                </a:xfrm>
                <a:prstGeom prst="arc">
                  <a:avLst>
                    <a:gd name="adj1" fmla="val 16183879"/>
                    <a:gd name="adj2" fmla="val 5399151"/>
                  </a:avLst>
                </a:prstGeom>
                <a:ln w="12700" cap="rnd" cmpd="sng" algn="ctr">
                  <a:solidFill>
                    <a:schemeClr val="accent1">
                      <a:tint val="20000"/>
                    </a:schemeClr>
                  </a:solidFill>
                  <a:prstDash val="soli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pt-BR"/>
                </a:p>
              </p:txBody>
            </p:sp>
            <p:sp>
              <p:nvSpPr>
                <p:cNvPr id="33" name="Arc 32">
                  <a:extLst>
                    <a:ext uri="{FF2B5EF4-FFF2-40B4-BE49-F238E27FC236}"/>
                  </a:extLst>
                </p:cNvPr>
                <p:cNvSpPr/>
                <p:nvPr/>
              </p:nvSpPr>
              <p:spPr>
                <a:xfrm rot="5400000">
                  <a:off x="3199422" y="-152145"/>
                  <a:ext cx="915055" cy="609744"/>
                </a:xfrm>
                <a:prstGeom prst="arc">
                  <a:avLst>
                    <a:gd name="adj1" fmla="val 16183879"/>
                    <a:gd name="adj2" fmla="val 5399151"/>
                  </a:avLst>
                </a:prstGeom>
                <a:ln w="12700" cap="rnd" cmpd="sng" algn="ctr">
                  <a:solidFill>
                    <a:schemeClr val="accent1">
                      <a:tint val="20000"/>
                    </a:schemeClr>
                  </a:solidFill>
                  <a:prstDash val="soli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pt-BR"/>
                </a:p>
              </p:txBody>
            </p:sp>
            <p:sp>
              <p:nvSpPr>
                <p:cNvPr id="34" name="Arc 33">
                  <a:extLst>
                    <a:ext uri="{FF2B5EF4-FFF2-40B4-BE49-F238E27FC236}"/>
                  </a:extLst>
                </p:cNvPr>
                <p:cNvSpPr/>
                <p:nvPr/>
              </p:nvSpPr>
              <p:spPr>
                <a:xfrm rot="5400000">
                  <a:off x="3048180" y="-152145"/>
                  <a:ext cx="915055" cy="609745"/>
                </a:xfrm>
                <a:prstGeom prst="arc">
                  <a:avLst>
                    <a:gd name="adj1" fmla="val 16183879"/>
                    <a:gd name="adj2" fmla="val 5399151"/>
                  </a:avLst>
                </a:prstGeom>
                <a:ln w="12700" cap="rnd" cmpd="sng" algn="ctr">
                  <a:solidFill>
                    <a:schemeClr val="accent1">
                      <a:tint val="20000"/>
                    </a:schemeClr>
                  </a:solidFill>
                  <a:prstDash val="soli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pt-BR"/>
                </a:p>
              </p:txBody>
            </p:sp>
            <p:sp>
              <p:nvSpPr>
                <p:cNvPr id="35" name="Arc 34">
                  <a:extLst>
                    <a:ext uri="{FF2B5EF4-FFF2-40B4-BE49-F238E27FC236}"/>
                  </a:extLst>
                </p:cNvPr>
                <p:cNvSpPr/>
                <p:nvPr/>
              </p:nvSpPr>
              <p:spPr>
                <a:xfrm rot="5400000">
                  <a:off x="2895346" y="-152145"/>
                  <a:ext cx="915055" cy="609745"/>
                </a:xfrm>
                <a:prstGeom prst="arc">
                  <a:avLst>
                    <a:gd name="adj1" fmla="val 16183879"/>
                    <a:gd name="adj2" fmla="val 5399151"/>
                  </a:avLst>
                </a:prstGeom>
                <a:ln w="12700" cap="rnd" cmpd="sng" algn="ctr">
                  <a:solidFill>
                    <a:schemeClr val="accent1">
                      <a:tint val="20000"/>
                    </a:schemeClr>
                  </a:solidFill>
                  <a:prstDash val="soli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pt-BR"/>
                </a:p>
              </p:txBody>
            </p:sp>
            <p:sp>
              <p:nvSpPr>
                <p:cNvPr id="36" name="Arc 35">
                  <a:extLst>
                    <a:ext uri="{FF2B5EF4-FFF2-40B4-BE49-F238E27FC236}"/>
                  </a:extLst>
                </p:cNvPr>
                <p:cNvSpPr/>
                <p:nvPr/>
              </p:nvSpPr>
              <p:spPr>
                <a:xfrm rot="5400000">
                  <a:off x="2742512" y="-152145"/>
                  <a:ext cx="915055" cy="609745"/>
                </a:xfrm>
                <a:prstGeom prst="arc">
                  <a:avLst>
                    <a:gd name="adj1" fmla="val 16183879"/>
                    <a:gd name="adj2" fmla="val 5399151"/>
                  </a:avLst>
                </a:prstGeom>
                <a:ln w="12700" cap="rnd" cmpd="sng" algn="ctr">
                  <a:solidFill>
                    <a:schemeClr val="accent1">
                      <a:tint val="20000"/>
                    </a:schemeClr>
                  </a:solidFill>
                  <a:prstDash val="soli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pt-BR"/>
                </a:p>
              </p:txBody>
            </p:sp>
            <p:sp>
              <p:nvSpPr>
                <p:cNvPr id="37" name="Arc 36">
                  <a:extLst>
                    <a:ext uri="{FF2B5EF4-FFF2-40B4-BE49-F238E27FC236}"/>
                  </a:extLst>
                </p:cNvPr>
                <p:cNvSpPr/>
                <p:nvPr/>
              </p:nvSpPr>
              <p:spPr>
                <a:xfrm rot="5400000">
                  <a:off x="2589677" y="-152145"/>
                  <a:ext cx="915055" cy="609745"/>
                </a:xfrm>
                <a:prstGeom prst="arc">
                  <a:avLst>
                    <a:gd name="adj1" fmla="val 16183879"/>
                    <a:gd name="adj2" fmla="val 5399151"/>
                  </a:avLst>
                </a:prstGeom>
                <a:ln w="12700" cap="rnd" cmpd="sng" algn="ctr">
                  <a:solidFill>
                    <a:schemeClr val="accent1">
                      <a:tint val="20000"/>
                    </a:schemeClr>
                  </a:solidFill>
                  <a:prstDash val="soli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pt-BR"/>
                </a:p>
              </p:txBody>
            </p:sp>
            <p:sp>
              <p:nvSpPr>
                <p:cNvPr id="38" name="Arc 37">
                  <a:extLst>
                    <a:ext uri="{FF2B5EF4-FFF2-40B4-BE49-F238E27FC236}"/>
                  </a:extLst>
                </p:cNvPr>
                <p:cNvSpPr/>
                <p:nvPr/>
              </p:nvSpPr>
              <p:spPr>
                <a:xfrm rot="5400000">
                  <a:off x="2438435" y="-152145"/>
                  <a:ext cx="915055" cy="609744"/>
                </a:xfrm>
                <a:prstGeom prst="arc">
                  <a:avLst>
                    <a:gd name="adj1" fmla="val 16183879"/>
                    <a:gd name="adj2" fmla="val 5399151"/>
                  </a:avLst>
                </a:prstGeom>
                <a:ln w="12700" cap="rnd" cmpd="sng" algn="ctr">
                  <a:solidFill>
                    <a:schemeClr val="accent1">
                      <a:tint val="20000"/>
                    </a:schemeClr>
                  </a:solidFill>
                  <a:prstDash val="soli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pt-BR"/>
                </a:p>
              </p:txBody>
            </p:sp>
            <p:sp>
              <p:nvSpPr>
                <p:cNvPr id="39" name="Arc 38">
                  <a:extLst>
                    <a:ext uri="{FF2B5EF4-FFF2-40B4-BE49-F238E27FC236}"/>
                  </a:extLst>
                </p:cNvPr>
                <p:cNvSpPr/>
                <p:nvPr/>
              </p:nvSpPr>
              <p:spPr>
                <a:xfrm rot="5400000">
                  <a:off x="2285601" y="-152145"/>
                  <a:ext cx="915055" cy="609744"/>
                </a:xfrm>
                <a:prstGeom prst="arc">
                  <a:avLst>
                    <a:gd name="adj1" fmla="val 16183879"/>
                    <a:gd name="adj2" fmla="val 5399151"/>
                  </a:avLst>
                </a:prstGeom>
                <a:ln w="12700" cap="rnd" cmpd="sng" algn="ctr">
                  <a:solidFill>
                    <a:schemeClr val="accent1">
                      <a:tint val="20000"/>
                    </a:schemeClr>
                  </a:solidFill>
                  <a:prstDash val="soli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pt-BR"/>
                </a:p>
              </p:txBody>
            </p:sp>
            <p:sp>
              <p:nvSpPr>
                <p:cNvPr id="40" name="Arc 39">
                  <a:extLst>
                    <a:ext uri="{FF2B5EF4-FFF2-40B4-BE49-F238E27FC236}"/>
                  </a:extLst>
                </p:cNvPr>
                <p:cNvSpPr/>
                <p:nvPr/>
              </p:nvSpPr>
              <p:spPr>
                <a:xfrm rot="5400000">
                  <a:off x="2132766" y="-152145"/>
                  <a:ext cx="915055" cy="609744"/>
                </a:xfrm>
                <a:prstGeom prst="arc">
                  <a:avLst>
                    <a:gd name="adj1" fmla="val 16183879"/>
                    <a:gd name="adj2" fmla="val 5399151"/>
                  </a:avLst>
                </a:prstGeom>
                <a:ln w="12700" cap="rnd" cmpd="sng" algn="ctr">
                  <a:solidFill>
                    <a:schemeClr val="accent1">
                      <a:tint val="20000"/>
                    </a:schemeClr>
                  </a:solidFill>
                  <a:prstDash val="soli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pt-BR"/>
                </a:p>
              </p:txBody>
            </p:sp>
            <p:sp>
              <p:nvSpPr>
                <p:cNvPr id="41" name="Arc 40">
                  <a:extLst>
                    <a:ext uri="{FF2B5EF4-FFF2-40B4-BE49-F238E27FC236}"/>
                  </a:extLst>
                </p:cNvPr>
                <p:cNvSpPr/>
                <p:nvPr/>
              </p:nvSpPr>
              <p:spPr>
                <a:xfrm rot="5400000">
                  <a:off x="1980729" y="-151349"/>
                  <a:ext cx="915055" cy="608153"/>
                </a:xfrm>
                <a:prstGeom prst="arc">
                  <a:avLst>
                    <a:gd name="adj1" fmla="val 16183879"/>
                    <a:gd name="adj2" fmla="val 5399151"/>
                  </a:avLst>
                </a:prstGeom>
                <a:ln w="12700" cap="rnd" cmpd="sng" algn="ctr">
                  <a:solidFill>
                    <a:schemeClr val="accent1">
                      <a:tint val="20000"/>
                    </a:schemeClr>
                  </a:solidFill>
                  <a:prstDash val="soli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pt-BR"/>
                </a:p>
              </p:txBody>
            </p:sp>
            <p:sp>
              <p:nvSpPr>
                <p:cNvPr id="42" name="Arc 41">
                  <a:extLst>
                    <a:ext uri="{FF2B5EF4-FFF2-40B4-BE49-F238E27FC236}"/>
                  </a:extLst>
                </p:cNvPr>
                <p:cNvSpPr/>
                <p:nvPr/>
              </p:nvSpPr>
              <p:spPr>
                <a:xfrm rot="5400000">
                  <a:off x="1828691" y="-152145"/>
                  <a:ext cx="915055" cy="609745"/>
                </a:xfrm>
                <a:prstGeom prst="arc">
                  <a:avLst>
                    <a:gd name="adj1" fmla="val 16183879"/>
                    <a:gd name="adj2" fmla="val 5399151"/>
                  </a:avLst>
                </a:prstGeom>
                <a:ln w="12700" cap="rnd" cmpd="sng" algn="ctr">
                  <a:solidFill>
                    <a:schemeClr val="accent1">
                      <a:tint val="20000"/>
                    </a:schemeClr>
                  </a:solidFill>
                  <a:prstDash val="soli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pt-BR"/>
                </a:p>
              </p:txBody>
            </p:sp>
            <p:sp>
              <p:nvSpPr>
                <p:cNvPr id="43" name="Arc 42">
                  <a:extLst>
                    <a:ext uri="{FF2B5EF4-FFF2-40B4-BE49-F238E27FC236}"/>
                  </a:extLst>
                </p:cNvPr>
                <p:cNvSpPr/>
                <p:nvPr/>
              </p:nvSpPr>
              <p:spPr>
                <a:xfrm rot="5400000">
                  <a:off x="1675856" y="-152145"/>
                  <a:ext cx="915055" cy="609745"/>
                </a:xfrm>
                <a:prstGeom prst="arc">
                  <a:avLst>
                    <a:gd name="adj1" fmla="val 16183879"/>
                    <a:gd name="adj2" fmla="val 5399151"/>
                  </a:avLst>
                </a:prstGeom>
                <a:ln w="12700" cap="rnd" cmpd="sng" algn="ctr">
                  <a:solidFill>
                    <a:schemeClr val="accent1">
                      <a:tint val="20000"/>
                    </a:schemeClr>
                  </a:solidFill>
                  <a:prstDash val="soli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pt-BR"/>
                </a:p>
              </p:txBody>
            </p:sp>
            <p:sp>
              <p:nvSpPr>
                <p:cNvPr id="44" name="Arc 43">
                  <a:extLst>
                    <a:ext uri="{FF2B5EF4-FFF2-40B4-BE49-F238E27FC236}"/>
                  </a:extLst>
                </p:cNvPr>
                <p:cNvSpPr/>
                <p:nvPr/>
              </p:nvSpPr>
              <p:spPr>
                <a:xfrm rot="5400000">
                  <a:off x="1523022" y="-152145"/>
                  <a:ext cx="915055" cy="609745"/>
                </a:xfrm>
                <a:prstGeom prst="arc">
                  <a:avLst>
                    <a:gd name="adj1" fmla="val 16183879"/>
                    <a:gd name="adj2" fmla="val 5399151"/>
                  </a:avLst>
                </a:prstGeom>
                <a:ln w="12700" cap="rnd" cmpd="sng" algn="ctr">
                  <a:solidFill>
                    <a:schemeClr val="accent1">
                      <a:tint val="20000"/>
                    </a:schemeClr>
                  </a:solidFill>
                  <a:prstDash val="soli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pt-BR"/>
                </a:p>
              </p:txBody>
            </p:sp>
            <p:sp>
              <p:nvSpPr>
                <p:cNvPr id="45" name="Arc 44">
                  <a:extLst>
                    <a:ext uri="{FF2B5EF4-FFF2-40B4-BE49-F238E27FC236}"/>
                  </a:extLst>
                </p:cNvPr>
                <p:cNvSpPr/>
                <p:nvPr/>
              </p:nvSpPr>
              <p:spPr>
                <a:xfrm rot="5400000">
                  <a:off x="1371780" y="-152145"/>
                  <a:ext cx="915055" cy="609744"/>
                </a:xfrm>
                <a:prstGeom prst="arc">
                  <a:avLst>
                    <a:gd name="adj1" fmla="val 16183879"/>
                    <a:gd name="adj2" fmla="val 5399151"/>
                  </a:avLst>
                </a:prstGeom>
                <a:ln w="12700" cap="rnd" cmpd="sng" algn="ctr">
                  <a:solidFill>
                    <a:schemeClr val="accent1">
                      <a:tint val="20000"/>
                    </a:schemeClr>
                  </a:solidFill>
                  <a:prstDash val="soli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pt-BR"/>
                </a:p>
              </p:txBody>
            </p:sp>
            <p:sp>
              <p:nvSpPr>
                <p:cNvPr id="46" name="Arc 45">
                  <a:extLst>
                    <a:ext uri="{FF2B5EF4-FFF2-40B4-BE49-F238E27FC236}"/>
                  </a:extLst>
                </p:cNvPr>
                <p:cNvSpPr/>
                <p:nvPr/>
              </p:nvSpPr>
              <p:spPr>
                <a:xfrm rot="5400000">
                  <a:off x="1218945" y="-152145"/>
                  <a:ext cx="915055" cy="609744"/>
                </a:xfrm>
                <a:prstGeom prst="arc">
                  <a:avLst>
                    <a:gd name="adj1" fmla="val 16183879"/>
                    <a:gd name="adj2" fmla="val 5399151"/>
                  </a:avLst>
                </a:prstGeom>
                <a:ln w="12700" cap="rnd" cmpd="sng" algn="ctr">
                  <a:solidFill>
                    <a:schemeClr val="accent1">
                      <a:tint val="20000"/>
                    </a:schemeClr>
                  </a:solidFill>
                  <a:prstDash val="soli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pt-BR"/>
                </a:p>
              </p:txBody>
            </p:sp>
            <p:sp>
              <p:nvSpPr>
                <p:cNvPr id="47" name="Arc 46">
                  <a:extLst>
                    <a:ext uri="{FF2B5EF4-FFF2-40B4-BE49-F238E27FC236}"/>
                  </a:extLst>
                </p:cNvPr>
                <p:cNvSpPr/>
                <p:nvPr/>
              </p:nvSpPr>
              <p:spPr>
                <a:xfrm rot="5400000">
                  <a:off x="1066111" y="-152145"/>
                  <a:ext cx="915055" cy="609744"/>
                </a:xfrm>
                <a:prstGeom prst="arc">
                  <a:avLst>
                    <a:gd name="adj1" fmla="val 16183879"/>
                    <a:gd name="adj2" fmla="val 5399151"/>
                  </a:avLst>
                </a:prstGeom>
                <a:ln w="12700" cap="rnd" cmpd="sng" algn="ctr">
                  <a:solidFill>
                    <a:schemeClr val="accent1">
                      <a:tint val="20000"/>
                    </a:schemeClr>
                  </a:solidFill>
                  <a:prstDash val="soli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pt-BR"/>
                </a:p>
              </p:txBody>
            </p:sp>
            <p:sp>
              <p:nvSpPr>
                <p:cNvPr id="48" name="Arc 47">
                  <a:extLst>
                    <a:ext uri="{FF2B5EF4-FFF2-40B4-BE49-F238E27FC236}"/>
                  </a:extLst>
                </p:cNvPr>
                <p:cNvSpPr/>
                <p:nvPr/>
              </p:nvSpPr>
              <p:spPr>
                <a:xfrm rot="5400000">
                  <a:off x="913277" y="-152145"/>
                  <a:ext cx="915055" cy="609744"/>
                </a:xfrm>
                <a:prstGeom prst="arc">
                  <a:avLst>
                    <a:gd name="adj1" fmla="val 16183879"/>
                    <a:gd name="adj2" fmla="val 5399151"/>
                  </a:avLst>
                </a:prstGeom>
                <a:ln w="12700" cap="rnd" cmpd="sng" algn="ctr">
                  <a:solidFill>
                    <a:schemeClr val="accent1">
                      <a:tint val="20000"/>
                    </a:schemeClr>
                  </a:solidFill>
                  <a:prstDash val="soli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pt-BR"/>
                </a:p>
              </p:txBody>
            </p:sp>
            <p:sp>
              <p:nvSpPr>
                <p:cNvPr id="49" name="Arc 48">
                  <a:extLst>
                    <a:ext uri="{FF2B5EF4-FFF2-40B4-BE49-F238E27FC236}"/>
                  </a:extLst>
                </p:cNvPr>
                <p:cNvSpPr/>
                <p:nvPr/>
              </p:nvSpPr>
              <p:spPr>
                <a:xfrm rot="5400000">
                  <a:off x="762035" y="-152145"/>
                  <a:ext cx="915055" cy="609745"/>
                </a:xfrm>
                <a:prstGeom prst="arc">
                  <a:avLst>
                    <a:gd name="adj1" fmla="val 16183879"/>
                    <a:gd name="adj2" fmla="val 5399151"/>
                  </a:avLst>
                </a:prstGeom>
                <a:ln w="12700" cap="rnd" cmpd="sng" algn="ctr">
                  <a:solidFill>
                    <a:schemeClr val="accent1">
                      <a:tint val="20000"/>
                    </a:schemeClr>
                  </a:solidFill>
                  <a:prstDash val="soli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pt-BR"/>
                </a:p>
              </p:txBody>
            </p:sp>
            <p:sp>
              <p:nvSpPr>
                <p:cNvPr id="50" name="Arc 49">
                  <a:extLst>
                    <a:ext uri="{FF2B5EF4-FFF2-40B4-BE49-F238E27FC236}"/>
                  </a:extLst>
                </p:cNvPr>
                <p:cNvSpPr/>
                <p:nvPr/>
              </p:nvSpPr>
              <p:spPr>
                <a:xfrm rot="5400000">
                  <a:off x="609201" y="-152145"/>
                  <a:ext cx="915055" cy="609745"/>
                </a:xfrm>
                <a:prstGeom prst="arc">
                  <a:avLst>
                    <a:gd name="adj1" fmla="val 16183879"/>
                    <a:gd name="adj2" fmla="val 5399151"/>
                  </a:avLst>
                </a:prstGeom>
                <a:ln w="12700" cap="rnd" cmpd="sng" algn="ctr">
                  <a:solidFill>
                    <a:schemeClr val="accent1">
                      <a:tint val="20000"/>
                    </a:schemeClr>
                  </a:solidFill>
                  <a:prstDash val="soli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pt-BR"/>
                </a:p>
              </p:txBody>
            </p:sp>
            <p:sp>
              <p:nvSpPr>
                <p:cNvPr id="51" name="Arc 50">
                  <a:extLst>
                    <a:ext uri="{FF2B5EF4-FFF2-40B4-BE49-F238E27FC236}"/>
                  </a:extLst>
                </p:cNvPr>
                <p:cNvSpPr/>
                <p:nvPr/>
              </p:nvSpPr>
              <p:spPr>
                <a:xfrm rot="5400000">
                  <a:off x="456367" y="-152145"/>
                  <a:ext cx="915055" cy="609745"/>
                </a:xfrm>
                <a:prstGeom prst="arc">
                  <a:avLst>
                    <a:gd name="adj1" fmla="val 16183879"/>
                    <a:gd name="adj2" fmla="val 5399151"/>
                  </a:avLst>
                </a:prstGeom>
                <a:ln w="12700" cap="rnd" cmpd="sng" algn="ctr">
                  <a:solidFill>
                    <a:schemeClr val="accent1">
                      <a:tint val="20000"/>
                    </a:schemeClr>
                  </a:solidFill>
                  <a:prstDash val="soli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pt-BR"/>
                </a:p>
              </p:txBody>
            </p:sp>
            <p:sp>
              <p:nvSpPr>
                <p:cNvPr id="52" name="Arc 51">
                  <a:extLst>
                    <a:ext uri="{FF2B5EF4-FFF2-40B4-BE49-F238E27FC236}"/>
                  </a:extLst>
                </p:cNvPr>
                <p:cNvSpPr/>
                <p:nvPr/>
              </p:nvSpPr>
              <p:spPr>
                <a:xfrm rot="5400000">
                  <a:off x="303533" y="-152145"/>
                  <a:ext cx="915055" cy="609745"/>
                </a:xfrm>
                <a:prstGeom prst="arc">
                  <a:avLst>
                    <a:gd name="adj1" fmla="val 16183879"/>
                    <a:gd name="adj2" fmla="val 5399151"/>
                  </a:avLst>
                </a:prstGeom>
                <a:ln w="12700" cap="rnd" cmpd="sng" algn="ctr">
                  <a:solidFill>
                    <a:schemeClr val="accent1">
                      <a:tint val="20000"/>
                    </a:schemeClr>
                  </a:solidFill>
                  <a:prstDash val="soli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pt-BR"/>
                </a:p>
              </p:txBody>
            </p:sp>
            <p:sp>
              <p:nvSpPr>
                <p:cNvPr id="53" name="Arc 52">
                  <a:extLst>
                    <a:ext uri="{FF2B5EF4-FFF2-40B4-BE49-F238E27FC236}"/>
                  </a:extLst>
                </p:cNvPr>
                <p:cNvSpPr/>
                <p:nvPr/>
              </p:nvSpPr>
              <p:spPr>
                <a:xfrm rot="5400000">
                  <a:off x="152290" y="-152145"/>
                  <a:ext cx="915055" cy="609744"/>
                </a:xfrm>
                <a:prstGeom prst="arc">
                  <a:avLst>
                    <a:gd name="adj1" fmla="val 16183879"/>
                    <a:gd name="adj2" fmla="val 5399151"/>
                  </a:avLst>
                </a:prstGeom>
                <a:ln w="12700" cap="rnd" cmpd="sng" algn="ctr">
                  <a:solidFill>
                    <a:schemeClr val="accent1">
                      <a:tint val="20000"/>
                    </a:schemeClr>
                  </a:solidFill>
                  <a:prstDash val="soli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pt-BR"/>
                </a:p>
              </p:txBody>
            </p:sp>
            <p:sp>
              <p:nvSpPr>
                <p:cNvPr id="54" name="Arc 53">
                  <a:extLst>
                    <a:ext uri="{FF2B5EF4-FFF2-40B4-BE49-F238E27FC236}"/>
                  </a:extLst>
                </p:cNvPr>
                <p:cNvSpPr/>
                <p:nvPr/>
              </p:nvSpPr>
              <p:spPr>
                <a:xfrm rot="5400000">
                  <a:off x="-544" y="-152145"/>
                  <a:ext cx="915055" cy="609744"/>
                </a:xfrm>
                <a:prstGeom prst="arc">
                  <a:avLst>
                    <a:gd name="adj1" fmla="val 16183879"/>
                    <a:gd name="adj2" fmla="val 5399151"/>
                  </a:avLst>
                </a:prstGeom>
                <a:ln w="12700" cap="rnd" cmpd="sng" algn="ctr">
                  <a:solidFill>
                    <a:schemeClr val="accent1">
                      <a:tint val="20000"/>
                    </a:schemeClr>
                  </a:solidFill>
                  <a:prstDash val="soli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pt-BR"/>
                </a:p>
              </p:txBody>
            </p:sp>
            <p:sp>
              <p:nvSpPr>
                <p:cNvPr id="55" name="Arc 54">
                  <a:extLst>
                    <a:ext uri="{FF2B5EF4-FFF2-40B4-BE49-F238E27FC236}"/>
                  </a:extLst>
                </p:cNvPr>
                <p:cNvSpPr/>
                <p:nvPr/>
              </p:nvSpPr>
              <p:spPr>
                <a:xfrm rot="5400000">
                  <a:off x="8534290" y="-152145"/>
                  <a:ext cx="915055" cy="609745"/>
                </a:xfrm>
                <a:prstGeom prst="arc">
                  <a:avLst>
                    <a:gd name="adj1" fmla="val 16183879"/>
                    <a:gd name="adj2" fmla="val 5399151"/>
                  </a:avLst>
                </a:prstGeom>
                <a:ln w="12700" cap="rnd" cmpd="sng" algn="ctr">
                  <a:solidFill>
                    <a:schemeClr val="accent1">
                      <a:tint val="20000"/>
                    </a:schemeClr>
                  </a:solidFill>
                  <a:prstDash val="soli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pt-BR"/>
                </a:p>
              </p:txBody>
            </p:sp>
            <p:sp>
              <p:nvSpPr>
                <p:cNvPr id="56" name="Arc 55">
                  <a:extLst>
                    <a:ext uri="{FF2B5EF4-FFF2-40B4-BE49-F238E27FC236}"/>
                  </a:extLst>
                </p:cNvPr>
                <p:cNvSpPr/>
                <p:nvPr/>
              </p:nvSpPr>
              <p:spPr>
                <a:xfrm rot="5400000">
                  <a:off x="8381456" y="-152145"/>
                  <a:ext cx="915055" cy="609745"/>
                </a:xfrm>
                <a:prstGeom prst="arc">
                  <a:avLst>
                    <a:gd name="adj1" fmla="val 16183879"/>
                    <a:gd name="adj2" fmla="val 5399151"/>
                  </a:avLst>
                </a:prstGeom>
                <a:ln w="12700" cap="rnd" cmpd="sng" algn="ctr">
                  <a:solidFill>
                    <a:schemeClr val="accent1">
                      <a:tint val="20000"/>
                    </a:schemeClr>
                  </a:solidFill>
                  <a:prstDash val="soli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pt-BR"/>
                </a:p>
              </p:txBody>
            </p:sp>
            <p:sp>
              <p:nvSpPr>
                <p:cNvPr id="57" name="Arc 56">
                  <a:extLst>
                    <a:ext uri="{FF2B5EF4-FFF2-40B4-BE49-F238E27FC236}"/>
                  </a:extLst>
                </p:cNvPr>
                <p:cNvSpPr/>
                <p:nvPr/>
              </p:nvSpPr>
              <p:spPr>
                <a:xfrm rot="5400000">
                  <a:off x="8230214" y="-152145"/>
                  <a:ext cx="915055" cy="609744"/>
                </a:xfrm>
                <a:prstGeom prst="arc">
                  <a:avLst>
                    <a:gd name="adj1" fmla="val 16183879"/>
                    <a:gd name="adj2" fmla="val 5399151"/>
                  </a:avLst>
                </a:prstGeom>
                <a:ln w="12700" cap="rnd" cmpd="sng" algn="ctr">
                  <a:solidFill>
                    <a:schemeClr val="accent1">
                      <a:tint val="20000"/>
                    </a:schemeClr>
                  </a:solidFill>
                  <a:prstDash val="soli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pt-BR"/>
                </a:p>
              </p:txBody>
            </p:sp>
            <p:sp>
              <p:nvSpPr>
                <p:cNvPr id="58" name="Arc 57">
                  <a:extLst>
                    <a:ext uri="{FF2B5EF4-FFF2-40B4-BE49-F238E27FC236}"/>
                  </a:extLst>
                </p:cNvPr>
                <p:cNvSpPr/>
                <p:nvPr/>
              </p:nvSpPr>
              <p:spPr>
                <a:xfrm rot="5400000">
                  <a:off x="8077379" y="-152145"/>
                  <a:ext cx="915055" cy="609744"/>
                </a:xfrm>
                <a:prstGeom prst="arc">
                  <a:avLst>
                    <a:gd name="adj1" fmla="val 16183879"/>
                    <a:gd name="adj2" fmla="val 5399151"/>
                  </a:avLst>
                </a:prstGeom>
                <a:ln w="12700" cap="rnd" cmpd="sng" algn="ctr">
                  <a:solidFill>
                    <a:schemeClr val="accent1">
                      <a:tint val="20000"/>
                    </a:schemeClr>
                  </a:solidFill>
                  <a:prstDash val="soli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pt-BR"/>
                </a:p>
              </p:txBody>
            </p:sp>
            <p:sp>
              <p:nvSpPr>
                <p:cNvPr id="59" name="Arc 58">
                  <a:extLst>
                    <a:ext uri="{FF2B5EF4-FFF2-40B4-BE49-F238E27FC236}"/>
                  </a:extLst>
                </p:cNvPr>
                <p:cNvSpPr/>
                <p:nvPr/>
              </p:nvSpPr>
              <p:spPr>
                <a:xfrm rot="5400000">
                  <a:off x="7924545" y="-152145"/>
                  <a:ext cx="915055" cy="609744"/>
                </a:xfrm>
                <a:prstGeom prst="arc">
                  <a:avLst>
                    <a:gd name="adj1" fmla="val 16183879"/>
                    <a:gd name="adj2" fmla="val 5399151"/>
                  </a:avLst>
                </a:prstGeom>
                <a:ln w="12700" cap="rnd" cmpd="sng" algn="ctr">
                  <a:solidFill>
                    <a:schemeClr val="accent1">
                      <a:tint val="20000"/>
                    </a:schemeClr>
                  </a:solidFill>
                  <a:prstDash val="soli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pt-BR"/>
                </a:p>
              </p:txBody>
            </p:sp>
            <p:sp>
              <p:nvSpPr>
                <p:cNvPr id="60" name="Arc 59">
                  <a:extLst>
                    <a:ext uri="{FF2B5EF4-FFF2-40B4-BE49-F238E27FC236}"/>
                  </a:extLst>
                </p:cNvPr>
                <p:cNvSpPr/>
                <p:nvPr/>
              </p:nvSpPr>
              <p:spPr>
                <a:xfrm rot="5400000">
                  <a:off x="7771711" y="-152145"/>
                  <a:ext cx="915055" cy="609744"/>
                </a:xfrm>
                <a:prstGeom prst="arc">
                  <a:avLst>
                    <a:gd name="adj1" fmla="val 16183879"/>
                    <a:gd name="adj2" fmla="val 5399151"/>
                  </a:avLst>
                </a:prstGeom>
                <a:ln w="12700" cap="rnd" cmpd="sng" algn="ctr">
                  <a:solidFill>
                    <a:schemeClr val="accent1">
                      <a:tint val="20000"/>
                    </a:schemeClr>
                  </a:solidFill>
                  <a:prstDash val="soli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pt-BR"/>
                </a:p>
              </p:txBody>
            </p:sp>
            <p:sp>
              <p:nvSpPr>
                <p:cNvPr id="61" name="Arc 60">
                  <a:extLst>
                    <a:ext uri="{FF2B5EF4-FFF2-40B4-BE49-F238E27FC236}"/>
                  </a:extLst>
                </p:cNvPr>
                <p:cNvSpPr/>
                <p:nvPr/>
              </p:nvSpPr>
              <p:spPr>
                <a:xfrm rot="5400000">
                  <a:off x="7620469" y="-152145"/>
                  <a:ext cx="915055" cy="609745"/>
                </a:xfrm>
                <a:prstGeom prst="arc">
                  <a:avLst>
                    <a:gd name="adj1" fmla="val 16183879"/>
                    <a:gd name="adj2" fmla="val 5399151"/>
                  </a:avLst>
                </a:prstGeom>
                <a:ln w="12700" cap="rnd" cmpd="sng" algn="ctr">
                  <a:solidFill>
                    <a:schemeClr val="accent1">
                      <a:tint val="20000"/>
                    </a:schemeClr>
                  </a:solidFill>
                  <a:prstDash val="soli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pt-BR"/>
                </a:p>
              </p:txBody>
            </p:sp>
            <p:sp>
              <p:nvSpPr>
                <p:cNvPr id="62" name="Arc 61">
                  <a:extLst>
                    <a:ext uri="{FF2B5EF4-FFF2-40B4-BE49-F238E27FC236}"/>
                  </a:extLst>
                </p:cNvPr>
                <p:cNvSpPr/>
                <p:nvPr/>
              </p:nvSpPr>
              <p:spPr>
                <a:xfrm rot="5400000">
                  <a:off x="7467635" y="-152145"/>
                  <a:ext cx="915055" cy="609745"/>
                </a:xfrm>
                <a:prstGeom prst="arc">
                  <a:avLst>
                    <a:gd name="adj1" fmla="val 16183879"/>
                    <a:gd name="adj2" fmla="val 5399151"/>
                  </a:avLst>
                </a:prstGeom>
                <a:ln w="12700" cap="rnd" cmpd="sng" algn="ctr">
                  <a:solidFill>
                    <a:schemeClr val="accent1">
                      <a:tint val="20000"/>
                    </a:schemeClr>
                  </a:solidFill>
                  <a:prstDash val="soli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pt-BR"/>
                </a:p>
              </p:txBody>
            </p:sp>
            <p:sp>
              <p:nvSpPr>
                <p:cNvPr id="63" name="Arc 62">
                  <a:extLst>
                    <a:ext uri="{FF2B5EF4-FFF2-40B4-BE49-F238E27FC236}"/>
                  </a:extLst>
                </p:cNvPr>
                <p:cNvSpPr/>
                <p:nvPr/>
              </p:nvSpPr>
              <p:spPr>
                <a:xfrm rot="5400000">
                  <a:off x="7314801" y="-152145"/>
                  <a:ext cx="915055" cy="609745"/>
                </a:xfrm>
                <a:prstGeom prst="arc">
                  <a:avLst>
                    <a:gd name="adj1" fmla="val 16183879"/>
                    <a:gd name="adj2" fmla="val 5399151"/>
                  </a:avLst>
                </a:prstGeom>
                <a:ln w="12700" cap="rnd" cmpd="sng" algn="ctr">
                  <a:solidFill>
                    <a:schemeClr val="accent1">
                      <a:tint val="20000"/>
                    </a:schemeClr>
                  </a:solidFill>
                  <a:prstDash val="soli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pt-BR"/>
                </a:p>
              </p:txBody>
            </p:sp>
            <p:sp>
              <p:nvSpPr>
                <p:cNvPr id="64" name="Arc 63">
                  <a:extLst>
                    <a:ext uri="{FF2B5EF4-FFF2-40B4-BE49-F238E27FC236}"/>
                  </a:extLst>
                </p:cNvPr>
                <p:cNvSpPr/>
                <p:nvPr/>
              </p:nvSpPr>
              <p:spPr>
                <a:xfrm rot="5400000">
                  <a:off x="7161967" y="-152145"/>
                  <a:ext cx="915055" cy="609745"/>
                </a:xfrm>
                <a:prstGeom prst="arc">
                  <a:avLst>
                    <a:gd name="adj1" fmla="val 16183879"/>
                    <a:gd name="adj2" fmla="val 5399151"/>
                  </a:avLst>
                </a:prstGeom>
                <a:ln w="12700" cap="rnd" cmpd="sng" algn="ctr">
                  <a:solidFill>
                    <a:schemeClr val="accent1">
                      <a:tint val="20000"/>
                    </a:schemeClr>
                  </a:solidFill>
                  <a:prstDash val="soli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pt-BR"/>
                </a:p>
              </p:txBody>
            </p:sp>
            <p:sp>
              <p:nvSpPr>
                <p:cNvPr id="65" name="Arc 64">
                  <a:extLst>
                    <a:ext uri="{FF2B5EF4-FFF2-40B4-BE49-F238E27FC236}"/>
                  </a:extLst>
                </p:cNvPr>
                <p:cNvSpPr/>
                <p:nvPr/>
              </p:nvSpPr>
              <p:spPr>
                <a:xfrm rot="5400000">
                  <a:off x="7010724" y="-152145"/>
                  <a:ext cx="915055" cy="609744"/>
                </a:xfrm>
                <a:prstGeom prst="arc">
                  <a:avLst>
                    <a:gd name="adj1" fmla="val 16183879"/>
                    <a:gd name="adj2" fmla="val 5399151"/>
                  </a:avLst>
                </a:prstGeom>
                <a:ln w="12700" cap="rnd" cmpd="sng" algn="ctr">
                  <a:solidFill>
                    <a:schemeClr val="accent1">
                      <a:tint val="20000"/>
                    </a:schemeClr>
                  </a:solidFill>
                  <a:prstDash val="soli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pt-BR"/>
                </a:p>
              </p:txBody>
            </p:sp>
            <p:sp>
              <p:nvSpPr>
                <p:cNvPr id="66" name="Arc 65">
                  <a:extLst>
                    <a:ext uri="{FF2B5EF4-FFF2-40B4-BE49-F238E27FC236}"/>
                  </a:extLst>
                </p:cNvPr>
                <p:cNvSpPr/>
                <p:nvPr/>
              </p:nvSpPr>
              <p:spPr>
                <a:xfrm rot="5400000">
                  <a:off x="6857890" y="-152145"/>
                  <a:ext cx="915055" cy="609744"/>
                </a:xfrm>
                <a:prstGeom prst="arc">
                  <a:avLst>
                    <a:gd name="adj1" fmla="val 16183879"/>
                    <a:gd name="adj2" fmla="val 5399151"/>
                  </a:avLst>
                </a:prstGeom>
                <a:ln w="12700" cap="rnd" cmpd="sng" algn="ctr">
                  <a:solidFill>
                    <a:schemeClr val="accent1">
                      <a:tint val="20000"/>
                    </a:schemeClr>
                  </a:solidFill>
                  <a:prstDash val="soli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pt-BR"/>
                </a:p>
              </p:txBody>
            </p:sp>
            <p:sp>
              <p:nvSpPr>
                <p:cNvPr id="67" name="Arc 66">
                  <a:extLst>
                    <a:ext uri="{FF2B5EF4-FFF2-40B4-BE49-F238E27FC236}"/>
                  </a:extLst>
                </p:cNvPr>
                <p:cNvSpPr/>
                <p:nvPr/>
              </p:nvSpPr>
              <p:spPr>
                <a:xfrm rot="5400000">
                  <a:off x="6705056" y="-152145"/>
                  <a:ext cx="915055" cy="609744"/>
                </a:xfrm>
                <a:prstGeom prst="arc">
                  <a:avLst>
                    <a:gd name="adj1" fmla="val 16183879"/>
                    <a:gd name="adj2" fmla="val 5399151"/>
                  </a:avLst>
                </a:prstGeom>
                <a:ln w="12700" cap="rnd" cmpd="sng" algn="ctr">
                  <a:solidFill>
                    <a:schemeClr val="accent1">
                      <a:tint val="20000"/>
                    </a:schemeClr>
                  </a:solidFill>
                  <a:prstDash val="soli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pt-BR"/>
                </a:p>
              </p:txBody>
            </p:sp>
            <p:sp>
              <p:nvSpPr>
                <p:cNvPr id="68" name="Arc 67">
                  <a:extLst>
                    <a:ext uri="{FF2B5EF4-FFF2-40B4-BE49-F238E27FC236}"/>
                  </a:extLst>
                </p:cNvPr>
                <p:cNvSpPr/>
                <p:nvPr/>
              </p:nvSpPr>
              <p:spPr>
                <a:xfrm rot="5400000">
                  <a:off x="6553018" y="-151349"/>
                  <a:ext cx="915055" cy="608153"/>
                </a:xfrm>
                <a:prstGeom prst="arc">
                  <a:avLst>
                    <a:gd name="adj1" fmla="val 16183879"/>
                    <a:gd name="adj2" fmla="val 5399151"/>
                  </a:avLst>
                </a:prstGeom>
                <a:ln w="12700" cap="rnd" cmpd="sng" algn="ctr">
                  <a:solidFill>
                    <a:schemeClr val="accent1">
                      <a:tint val="20000"/>
                    </a:schemeClr>
                  </a:solidFill>
                  <a:prstDash val="soli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pt-BR"/>
                </a:p>
              </p:txBody>
            </p:sp>
            <p:sp>
              <p:nvSpPr>
                <p:cNvPr id="69" name="Arc 68">
                  <a:extLst>
                    <a:ext uri="{FF2B5EF4-FFF2-40B4-BE49-F238E27FC236}"/>
                  </a:extLst>
                </p:cNvPr>
                <p:cNvSpPr/>
                <p:nvPr/>
              </p:nvSpPr>
              <p:spPr>
                <a:xfrm rot="5400000">
                  <a:off x="6400980" y="-152145"/>
                  <a:ext cx="915055" cy="609745"/>
                </a:xfrm>
                <a:prstGeom prst="arc">
                  <a:avLst>
                    <a:gd name="adj1" fmla="val 16183879"/>
                    <a:gd name="adj2" fmla="val 5399151"/>
                  </a:avLst>
                </a:prstGeom>
                <a:ln w="12700" cap="rnd" cmpd="sng" algn="ctr">
                  <a:solidFill>
                    <a:schemeClr val="accent1">
                      <a:tint val="20000"/>
                    </a:schemeClr>
                  </a:solidFill>
                  <a:prstDash val="soli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pt-BR"/>
                </a:p>
              </p:txBody>
            </p:sp>
          </p:grpSp>
        </p:grpSp>
        <p:sp>
          <p:nvSpPr>
            <p:cNvPr id="212" name="Rectangle 211">
              <a:extLst>
                <a:ext uri="{FF2B5EF4-FFF2-40B4-BE49-F238E27FC236}"/>
              </a:extLst>
            </p:cNvPr>
            <p:cNvSpPr/>
            <p:nvPr/>
          </p:nvSpPr>
          <p:spPr>
            <a:xfrm>
              <a:off x="457200" y="457200"/>
              <a:ext cx="8229600" cy="5943600"/>
            </a:xfrm>
            <a:prstGeom prst="rect">
              <a:avLst/>
            </a:prstGeom>
            <a:solidFill>
              <a:schemeClr val="accent1">
                <a:tint val="60000"/>
              </a:schemeClr>
            </a:solidFill>
            <a:ln w="6350" cap="rnd" cmpd="sng" algn="ctr">
              <a:noFill/>
              <a:prstDash val="solid"/>
            </a:ln>
            <a:effectLst>
              <a:innerShdw blurRad="101600">
                <a:srgbClr val="000000">
                  <a:alpha val="43137"/>
                </a:srgbClr>
              </a:innerShdw>
            </a:effectLst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pt-BR"/>
            </a:p>
          </p:txBody>
        </p:sp>
        <p:sp>
          <p:nvSpPr>
            <p:cNvPr id="213" name="Rectangle 212">
              <a:extLst>
                <a:ext uri="{FF2B5EF4-FFF2-40B4-BE49-F238E27FC236}"/>
              </a:extLst>
            </p:cNvPr>
            <p:cNvSpPr/>
            <p:nvPr/>
          </p:nvSpPr>
          <p:spPr>
            <a:xfrm>
              <a:off x="876301" y="828675"/>
              <a:ext cx="7391400" cy="5200650"/>
            </a:xfrm>
            <a:prstGeom prst="rect">
              <a:avLst/>
            </a:prstGeom>
            <a:solidFill>
              <a:schemeClr val="bg1"/>
            </a:solidFill>
            <a:ln w="6350" cap="rnd" cmpd="sng" algn="ctr">
              <a:noFill/>
              <a:prstDash val="solid"/>
            </a:ln>
            <a:effectLst>
              <a:outerShdw blurRad="254000" algn="tl" rotWithShape="0">
                <a:srgbClr val="000000">
                  <a:alpha val="43137"/>
                </a:srgbClr>
              </a:outerShdw>
            </a:effectLst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pt-BR"/>
            </a:p>
          </p:txBody>
        </p:sp>
      </p:grpSp>
      <p:sp>
        <p:nvSpPr>
          <p:cNvPr id="2" name="Rectangle 1">
            <a:extLst>
              <a:ext uri="{FF2B5EF4-FFF2-40B4-BE49-F238E27FC236}"/>
            </a:extLst>
          </p:cNvPr>
          <p:cNvSpPr>
            <a:spLocks noGrp="1"/>
          </p:cNvSpPr>
          <p:nvPr>
            <p:ph type="title"/>
          </p:nvPr>
        </p:nvSpPr>
        <p:spPr>
          <a:xfrm>
            <a:off x="990600" y="914400"/>
            <a:ext cx="7162800" cy="762000"/>
          </a:xfrm>
          <a:prstGeom prst="rect">
            <a:avLst/>
          </a:prstGeom>
        </p:spPr>
        <p:txBody>
          <a:bodyPr vert="horz" rtlCol="0" anchor="ctr">
            <a:normAutofit/>
          </a:bodyPr>
          <a:lstStyle/>
          <a:p>
            <a:r>
              <a:rPr lang="pt-BR"/>
              <a:t>Clique para editar estilo de títulos Mestre</a:t>
            </a:r>
          </a:p>
        </p:txBody>
      </p:sp>
      <p:sp>
        <p:nvSpPr>
          <p:cNvPr id="1028" name="Rectangle 2"/>
          <p:cNvSpPr>
            <a:spLocks noGrp="1"/>
          </p:cNvSpPr>
          <p:nvPr>
            <p:ph type="body" idx="1"/>
          </p:nvPr>
        </p:nvSpPr>
        <p:spPr bwMode="auto">
          <a:xfrm>
            <a:off x="990600" y="1828800"/>
            <a:ext cx="7162800" cy="403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 smtClean="0"/>
              <a:t>Clique para editar estilos de texto Mestre</a:t>
            </a:r>
          </a:p>
          <a:p>
            <a:pPr lvl="1"/>
            <a:r>
              <a:rPr lang="pt-BR" altLang="pt-BR" smtClean="0"/>
              <a:t>Segundo nível</a:t>
            </a:r>
          </a:p>
          <a:p>
            <a:pPr lvl="2"/>
            <a:r>
              <a:rPr lang="pt-BR" altLang="pt-BR" smtClean="0"/>
              <a:t>Terceiro nível</a:t>
            </a:r>
          </a:p>
          <a:p>
            <a:pPr lvl="3"/>
            <a:r>
              <a:rPr lang="pt-BR" altLang="pt-BR" smtClean="0"/>
              <a:t>Quarto nível</a:t>
            </a:r>
          </a:p>
          <a:p>
            <a:pPr lvl="4"/>
            <a:r>
              <a:rPr lang="pt-BR" altLang="pt-BR" smtClean="0"/>
              <a:t>Quinto nível</a:t>
            </a:r>
          </a:p>
        </p:txBody>
      </p:sp>
      <p:sp>
        <p:nvSpPr>
          <p:cNvPr id="4" name="Rectangle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400800"/>
            <a:ext cx="2133600" cy="365125"/>
          </a:xfrm>
          <a:prstGeom prst="rect">
            <a:avLst/>
          </a:prstGeom>
        </p:spPr>
        <p:txBody>
          <a:bodyPr vert="horz" rtlCol="0" anchor="ctr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lang="pt-BR" sz="1200">
                <a:solidFill>
                  <a:schemeClr val="tx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1097131-2640-4AF2-8C8F-F8ECE3374FA6}" type="datetimeFigureOut">
              <a:rPr/>
              <a:pPr>
                <a:defRPr/>
              </a:pPr>
              <a:t>24/10/2020</a:t>
            </a:fld>
            <a:endParaRPr/>
          </a:p>
        </p:txBody>
      </p:sp>
      <p:sp>
        <p:nvSpPr>
          <p:cNvPr id="5" name="Rectangle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400800"/>
            <a:ext cx="2895600" cy="365125"/>
          </a:xfrm>
          <a:prstGeom prst="rect">
            <a:avLst/>
          </a:prstGeom>
        </p:spPr>
        <p:txBody>
          <a:bodyPr vert="horz" rtlCol="0" anchor="ctr"/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lang="pt-BR" sz="1200">
                <a:solidFill>
                  <a:schemeClr val="tx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6" name="Rectangle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40080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749783A9-DFF0-4E61-8256-039A7162FB59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64" r:id="rId1"/>
    <p:sldLayoutId id="2147483957" r:id="rId2"/>
    <p:sldLayoutId id="2147483958" r:id="rId3"/>
    <p:sldLayoutId id="2147483959" r:id="rId4"/>
    <p:sldLayoutId id="2147483960" r:id="rId5"/>
    <p:sldLayoutId id="2147483961" r:id="rId6"/>
    <p:sldLayoutId id="2147483965" r:id="rId7"/>
    <p:sldLayoutId id="2147483962" r:id="rId8"/>
    <p:sldLayoutId id="2147483963" r:id="rId9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lang="pt-BR" sz="4400" kern="1200">
          <a:solidFill>
            <a:schemeClr val="tx1"/>
          </a:solidFill>
          <a:effectLst>
            <a:outerShdw blurRad="50800" dist="50800" dir="2700000" algn="tl" rotWithShape="0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mbria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mbria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mbria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mbria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mbria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mbria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mbria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mbria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lang="pt-BR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lang="pt-BR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lang="pt-BR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lang="pt-BR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lang="pt-BR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Font typeface="Arial"/>
        <a:buChar char="•"/>
        <a:defRPr lang="pt-BR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Font typeface="Arial"/>
        <a:buChar char="•"/>
        <a:defRPr lang="pt-BR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Font typeface="Arial"/>
        <a:buChar char="•"/>
        <a:defRPr lang="pt-BR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Font typeface="Arial"/>
        <a:buChar char="•"/>
        <a:defRPr lang="pt-BR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lang="pt-BR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hangingPunct="1">
        <a:defRPr lang="pt-BR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hangingPunct="1">
        <a:defRPr lang="pt-BR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hangingPunct="1">
        <a:defRPr lang="pt-BR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hangingPunct="1">
        <a:defRPr lang="pt-BR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hangingPunct="1">
        <a:defRPr lang="pt-BR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hangingPunct="1">
        <a:defRPr lang="pt-BR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hangingPunct="1">
        <a:defRPr lang="pt-BR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hangingPunct="1">
        <a:defRPr lang="pt-BR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5" Type="http://schemas.openxmlformats.org/officeDocument/2006/relationships/comments" Target="../comments/commen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tângulo 21">
            <a:extLst>
              <a:ext uri="{FF2B5EF4-FFF2-40B4-BE49-F238E27FC236}"/>
            </a:extLst>
          </p:cNvPr>
          <p:cNvSpPr/>
          <p:nvPr/>
        </p:nvSpPr>
        <p:spPr>
          <a:xfrm>
            <a:off x="971600" y="1772816"/>
            <a:ext cx="7343775" cy="452431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eaLnBrk="1" hangingPunct="1">
              <a:defRPr/>
            </a:pPr>
            <a:endParaRPr lang="pt-BR" sz="4000" b="1" dirty="0" smtClean="0">
              <a:solidFill>
                <a:srgbClr val="2E5864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  <a:cs typeface="Times New Roman" pitchFamily="18" charset="0"/>
            </a:endParaRPr>
          </a:p>
          <a:p>
            <a:pPr algn="ctr" eaLnBrk="1" hangingPunct="1">
              <a:defRPr/>
            </a:pPr>
            <a:r>
              <a:rPr lang="pt-BR" sz="4000" b="1" dirty="0" smtClean="0">
                <a:solidFill>
                  <a:srgbClr val="2E586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cs typeface="Times New Roman" pitchFamily="18" charset="0"/>
              </a:rPr>
              <a:t>CERTIFICADO</a:t>
            </a:r>
            <a:endParaRPr lang="pt-BR" sz="4000" dirty="0"/>
          </a:p>
          <a:p>
            <a:pPr algn="just" eaLnBrk="1" hangingPunct="1">
              <a:defRPr/>
            </a:pPr>
            <a:endParaRPr lang="pt-BR" dirty="0" smtClean="0">
              <a:latin typeface="+mn-lt"/>
            </a:endParaRPr>
          </a:p>
          <a:p>
            <a:pPr algn="just" eaLnBrk="1" hangingPunct="1">
              <a:defRPr/>
            </a:pPr>
            <a:r>
              <a:rPr lang="pt-BR" dirty="0" smtClean="0">
                <a:latin typeface="+mn-lt"/>
              </a:rPr>
              <a:t>Certificamos que </a:t>
            </a:r>
            <a:r>
              <a:rPr lang="pt-BR" sz="2400" b="1" dirty="0">
                <a:solidFill>
                  <a:srgbClr val="FF0000"/>
                </a:solidFill>
                <a:latin typeface="+mn-lt"/>
              </a:rPr>
              <a:t> </a:t>
            </a:r>
            <a:r>
              <a:rPr lang="pt-BR" sz="2400" b="1" dirty="0" smtClean="0">
                <a:solidFill>
                  <a:srgbClr val="FF0000"/>
                </a:solidFill>
                <a:latin typeface="+mn-lt"/>
              </a:rPr>
              <a:t>                                                </a:t>
            </a:r>
            <a:r>
              <a:rPr lang="pt-BR" dirty="0" smtClean="0">
                <a:latin typeface="+mn-lt"/>
              </a:rPr>
              <a:t>participou do </a:t>
            </a:r>
            <a:r>
              <a:rPr lang="pt-BR" sz="2000" b="1" dirty="0" smtClean="0">
                <a:solidFill>
                  <a:schemeClr val="bg2">
                    <a:lumMod val="25000"/>
                  </a:schemeClr>
                </a:solidFill>
                <a:latin typeface="+mn-lt"/>
              </a:rPr>
              <a:t>SIMPÓSIO </a:t>
            </a:r>
            <a:r>
              <a:rPr lang="pt-BR" sz="2000" b="1" dirty="0">
                <a:solidFill>
                  <a:schemeClr val="bg2">
                    <a:lumMod val="25000"/>
                  </a:schemeClr>
                </a:solidFill>
                <a:latin typeface="+mn-lt"/>
              </a:rPr>
              <a:t>- Evidências Científicas da Homeopatia </a:t>
            </a:r>
            <a:r>
              <a:rPr lang="pt-BR" sz="2000" b="1" dirty="0" smtClean="0">
                <a:solidFill>
                  <a:schemeClr val="bg2">
                    <a:lumMod val="25000"/>
                  </a:schemeClr>
                </a:solidFill>
              </a:rPr>
              <a:t>, </a:t>
            </a:r>
            <a:r>
              <a:rPr lang="pt-BR" sz="2000" b="1" dirty="0" smtClean="0">
                <a:solidFill>
                  <a:schemeClr val="bg2">
                    <a:lumMod val="25000"/>
                  </a:schemeClr>
                </a:solidFill>
                <a:latin typeface="+mn-lt"/>
              </a:rPr>
              <a:t>realizado pela </a:t>
            </a:r>
          </a:p>
          <a:p>
            <a:pPr algn="ctr" eaLnBrk="1" hangingPunct="1">
              <a:defRPr/>
            </a:pPr>
            <a:r>
              <a:rPr lang="pt-BR" sz="2000" b="1" dirty="0" smtClean="0">
                <a:solidFill>
                  <a:srgbClr val="FF0000"/>
                </a:solidFill>
                <a:latin typeface="+mn-lt"/>
              </a:rPr>
              <a:t>ABFH - Associação Brasileira de Farmacêuticos Homeopatas</a:t>
            </a:r>
            <a:r>
              <a:rPr lang="pt-BR" sz="2000" dirty="0" smtClean="0">
                <a:solidFill>
                  <a:srgbClr val="FF0000"/>
                </a:solidFill>
                <a:latin typeface="+mn-lt"/>
              </a:rPr>
              <a:t>.</a:t>
            </a:r>
          </a:p>
          <a:p>
            <a:pPr algn="ctr" eaLnBrk="1" hangingPunct="1">
              <a:defRPr/>
            </a:pPr>
            <a:r>
              <a:rPr lang="pt-BR" dirty="0" smtClean="0">
                <a:latin typeface="+mn-lt"/>
              </a:rPr>
              <a:t> </a:t>
            </a:r>
            <a:r>
              <a:rPr lang="pt-BR" dirty="0" smtClean="0">
                <a:latin typeface="+mn-lt"/>
                <a:cs typeface="Arial" panose="020B0604020202020204" pitchFamily="34" charset="0"/>
              </a:rPr>
              <a:t>São </a:t>
            </a:r>
            <a:r>
              <a:rPr lang="pt-BR" dirty="0">
                <a:latin typeface="+mn-lt"/>
                <a:cs typeface="Arial" panose="020B0604020202020204" pitchFamily="34" charset="0"/>
              </a:rPr>
              <a:t>Paulo, </a:t>
            </a:r>
            <a:r>
              <a:rPr lang="pt-BR" dirty="0" smtClean="0">
                <a:latin typeface="+mn-lt"/>
                <a:cs typeface="Arial" panose="020B0604020202020204" pitchFamily="34" charset="0"/>
              </a:rPr>
              <a:t>20 </a:t>
            </a:r>
            <a:r>
              <a:rPr lang="pt-BR" dirty="0">
                <a:latin typeface="+mn-lt"/>
                <a:cs typeface="Arial" panose="020B0604020202020204" pitchFamily="34" charset="0"/>
              </a:rPr>
              <a:t>de </a:t>
            </a:r>
            <a:r>
              <a:rPr lang="pt-BR" dirty="0" smtClean="0">
                <a:latin typeface="+mn-lt"/>
                <a:cs typeface="Arial" panose="020B0604020202020204" pitchFamily="34" charset="0"/>
              </a:rPr>
              <a:t>fevereiro </a:t>
            </a:r>
            <a:r>
              <a:rPr lang="pt-BR" dirty="0">
                <a:latin typeface="+mn-lt"/>
                <a:cs typeface="Arial" panose="020B0604020202020204" pitchFamily="34" charset="0"/>
              </a:rPr>
              <a:t>de </a:t>
            </a:r>
            <a:r>
              <a:rPr lang="pt-BR" dirty="0" smtClean="0">
                <a:latin typeface="+mn-lt"/>
                <a:cs typeface="Arial" panose="020B0604020202020204" pitchFamily="34" charset="0"/>
              </a:rPr>
              <a:t>2021.</a:t>
            </a:r>
            <a:endParaRPr lang="pt-BR" dirty="0">
              <a:latin typeface="+mn-lt"/>
              <a:cs typeface="Arial" panose="020B0604020202020204" pitchFamily="34" charset="0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pt-BR" dirty="0">
              <a:latin typeface="+mn-lt"/>
              <a:cs typeface="Arial" panose="020B0604020202020204" pitchFamily="34" charset="0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pt-BR" dirty="0">
              <a:latin typeface="+mn-lt"/>
              <a:cs typeface="Arial" panose="020B0604020202020204" pitchFamily="34" charset="0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t-BR" b="1" dirty="0" smtClean="0">
                <a:latin typeface="+mn-lt"/>
                <a:cs typeface="Times New Roman" pitchFamily="18" charset="0"/>
              </a:rPr>
              <a:t>_____________________</a:t>
            </a:r>
            <a:endParaRPr lang="pt-BR" dirty="0">
              <a:latin typeface="+mn-lt"/>
              <a:cs typeface="Arial" panose="020B0604020202020204" pitchFamily="34" charset="0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t-BR" dirty="0" smtClean="0">
                <a:latin typeface="+mn-lt"/>
                <a:cs typeface="Arial" panose="020B0604020202020204" pitchFamily="34" charset="0"/>
              </a:rPr>
              <a:t>Javier </a:t>
            </a:r>
            <a:r>
              <a:rPr lang="pt-BR" dirty="0">
                <a:latin typeface="+mn-lt"/>
                <a:cs typeface="Arial" panose="020B0604020202020204" pitchFamily="34" charset="0"/>
              </a:rPr>
              <a:t>Salvador Gamarra Junior 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t-BR" dirty="0">
                <a:latin typeface="+mn-lt"/>
                <a:cs typeface="Arial" panose="020B0604020202020204" pitchFamily="34" charset="0"/>
              </a:rPr>
              <a:t>Presidente – ABFH 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pt-BR" dirty="0">
              <a:latin typeface="+mn-lt"/>
              <a:cs typeface="Times New Roman" pitchFamily="18" charset="0"/>
            </a:endParaRPr>
          </a:p>
        </p:txBody>
      </p:sp>
      <p:sp>
        <p:nvSpPr>
          <p:cNvPr id="4099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1" hangingPunct="1"/>
            <a:endParaRPr lang="pt-BR" altLang="pt-BR"/>
          </a:p>
        </p:txBody>
      </p:sp>
      <p:pic>
        <p:nvPicPr>
          <p:cNvPr id="4100" name="Imagem 6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3" t="-56" r="-23" b="-56"/>
          <a:stretch>
            <a:fillRect/>
          </a:stretch>
        </p:blipFill>
        <p:spPr bwMode="auto">
          <a:xfrm>
            <a:off x="3888047" y="4653136"/>
            <a:ext cx="1510879" cy="681926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Imagem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3768" y="980728"/>
            <a:ext cx="3811493" cy="1219678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tângulo 21">
            <a:extLst>
              <a:ext uri="{FF2B5EF4-FFF2-40B4-BE49-F238E27FC236}"/>
            </a:extLst>
          </p:cNvPr>
          <p:cNvSpPr/>
          <p:nvPr/>
        </p:nvSpPr>
        <p:spPr>
          <a:xfrm>
            <a:off x="900113" y="836613"/>
            <a:ext cx="7343775" cy="307816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eaLnBrk="1" hangingPunct="1">
              <a:spcAft>
                <a:spcPts val="0"/>
              </a:spcAft>
              <a:defRPr/>
            </a:pPr>
            <a:endParaRPr lang="pt-BR" sz="3200" b="1" dirty="0">
              <a:latin typeface="+mn-lt"/>
              <a:cs typeface="Times New Roman" pitchFamily="18" charset="0"/>
            </a:endParaRPr>
          </a:p>
          <a:p>
            <a:pPr algn="ctr" eaLnBrk="1" hangingPunct="1">
              <a:spcAft>
                <a:spcPts val="0"/>
              </a:spcAft>
              <a:defRPr/>
            </a:pPr>
            <a:r>
              <a:rPr lang="pt-BR" b="1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Times New Roman"/>
                <a:cs typeface="Times New Roman" pitchFamily="18" charset="0"/>
              </a:rPr>
              <a:t>ABFH - Associação Brasileira de Farmacêuticos Homeopatas</a:t>
            </a:r>
          </a:p>
          <a:p>
            <a:pPr algn="ctr" eaLnBrk="1" hangingPunct="1">
              <a:spcAft>
                <a:spcPts val="0"/>
              </a:spcAft>
              <a:defRPr/>
            </a:pPr>
            <a:r>
              <a:rPr lang="pt-BR" b="1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Times New Roman"/>
                <a:cs typeface="Times New Roman" pitchFamily="18" charset="0"/>
              </a:rPr>
              <a:t> Certifica para os devidos fins que, </a:t>
            </a:r>
            <a:r>
              <a:rPr lang="pt-BR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Times New Roman"/>
                <a:cs typeface="Times New Roman" pitchFamily="18" charset="0"/>
              </a:rPr>
              <a:t>o SIMPÓSIO </a:t>
            </a:r>
            <a:r>
              <a:rPr lang="pt-BR" b="1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Times New Roman"/>
                <a:cs typeface="Times New Roman" pitchFamily="18" charset="0"/>
              </a:rPr>
              <a:t>referido no anverso teve carga horária de  </a:t>
            </a:r>
            <a:r>
              <a:rPr lang="pt-BR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Times New Roman"/>
                <a:cs typeface="Times New Roman" pitchFamily="18" charset="0"/>
              </a:rPr>
              <a:t>5:00 </a:t>
            </a:r>
            <a:r>
              <a:rPr lang="pt-BR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Times New Roman"/>
                <a:cs typeface="Times New Roman" pitchFamily="18" charset="0"/>
              </a:rPr>
              <a:t>horas. </a:t>
            </a:r>
            <a:endParaRPr lang="pt-BR" b="1" dirty="0">
              <a:solidFill>
                <a:schemeClr val="tx1">
                  <a:lumMod val="85000"/>
                  <a:lumOff val="15000"/>
                </a:schemeClr>
              </a:solidFill>
              <a:latin typeface="+mn-lt"/>
              <a:ea typeface="Times New Roman"/>
              <a:cs typeface="Times New Roman" pitchFamily="18" charset="0"/>
            </a:endParaRPr>
          </a:p>
          <a:p>
            <a:pPr algn="ctr" eaLnBrk="1" hangingPunct="1">
              <a:spcAft>
                <a:spcPts val="0"/>
              </a:spcAft>
              <a:defRPr/>
            </a:pPr>
            <a:endParaRPr lang="pt-BR" b="1" dirty="0">
              <a:solidFill>
                <a:schemeClr val="tx1">
                  <a:lumMod val="85000"/>
                  <a:lumOff val="15000"/>
                </a:schemeClr>
              </a:solidFill>
              <a:latin typeface="+mn-lt"/>
              <a:ea typeface="Times New Roman"/>
              <a:cs typeface="Times New Roman" pitchFamily="18" charset="0"/>
            </a:endParaRPr>
          </a:p>
          <a:p>
            <a:pPr algn="ctr" eaLnBrk="1" hangingPunct="1">
              <a:spcAft>
                <a:spcPts val="0"/>
              </a:spcAft>
              <a:defRPr/>
            </a:pPr>
            <a:endParaRPr lang="pt-BR" b="1" dirty="0">
              <a:solidFill>
                <a:schemeClr val="tx1">
                  <a:lumMod val="85000"/>
                  <a:lumOff val="15000"/>
                </a:schemeClr>
              </a:solidFill>
              <a:latin typeface="+mn-lt"/>
              <a:ea typeface="Times New Roman"/>
              <a:cs typeface="Times New Roman" pitchFamily="18" charset="0"/>
            </a:endParaRPr>
          </a:p>
          <a:p>
            <a:pPr algn="ctr" eaLnBrk="1" hangingPunct="1">
              <a:spcAft>
                <a:spcPts val="0"/>
              </a:spcAft>
              <a:defRPr/>
            </a:pPr>
            <a:endParaRPr lang="pt-BR" b="1" dirty="0">
              <a:solidFill>
                <a:schemeClr val="tx1">
                  <a:lumMod val="50000"/>
                  <a:lumOff val="50000"/>
                </a:schemeClr>
              </a:solidFill>
              <a:latin typeface="+mn-lt"/>
              <a:ea typeface="Times New Roman"/>
              <a:cs typeface="Times New Roman" pitchFamily="18" charset="0"/>
            </a:endParaRPr>
          </a:p>
          <a:p>
            <a:pPr algn="ctr" eaLnBrk="1" hangingPunct="1">
              <a:spcAft>
                <a:spcPts val="0"/>
              </a:spcAft>
              <a:defRPr/>
            </a:pPr>
            <a:r>
              <a:rPr lang="pt-BR" b="1" dirty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Times New Roman"/>
                <a:cs typeface="Times New Roman" pitchFamily="18" charset="0"/>
              </a:rPr>
              <a:t> 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t-BR" b="1" dirty="0">
                <a:latin typeface="+mn-lt"/>
                <a:cs typeface="Times New Roman" pitchFamily="18" charset="0"/>
              </a:rPr>
              <a:t>               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t-BR" b="1" dirty="0">
                <a:latin typeface="+mn-lt"/>
                <a:cs typeface="Times New Roman" pitchFamily="18" charset="0"/>
              </a:rPr>
              <a:t> </a:t>
            </a:r>
            <a:r>
              <a:rPr lang="pt-BR" sz="1400" b="1" dirty="0">
                <a:latin typeface="+mn-lt"/>
                <a:cs typeface="Times New Roman" pitchFamily="18" charset="0"/>
              </a:rPr>
              <a:t>	</a:t>
            </a:r>
            <a:endParaRPr lang="pt-BR" b="1" dirty="0">
              <a:latin typeface="+mn-lt"/>
              <a:cs typeface="Times New Roman" pitchFamily="18" charset="0"/>
            </a:endParaRPr>
          </a:p>
        </p:txBody>
      </p:sp>
      <p:graphicFrame>
        <p:nvGraphicFramePr>
          <p:cNvPr id="3" name="Tabela 2">
            <a:extLst>
              <a:ext uri="{FF2B5EF4-FFF2-40B4-BE49-F238E27FC236}"/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12678564"/>
              </p:ext>
            </p:extLst>
          </p:nvPr>
        </p:nvGraphicFramePr>
        <p:xfrm>
          <a:off x="1622425" y="2565400"/>
          <a:ext cx="6262688" cy="1307365"/>
        </p:xfrm>
        <a:graphic>
          <a:graphicData uri="http://schemas.openxmlformats.org/drawingml/2006/table">
            <a:tbl>
              <a:tblPr/>
              <a:tblGrid>
                <a:gridCol w="995034">
                  <a:extLst>
                    <a:ext uri="{9D8B030D-6E8A-4147-A177-3AD203B41FA5}"/>
                  </a:extLst>
                </a:gridCol>
                <a:gridCol w="3250958">
                  <a:extLst>
                    <a:ext uri="{9D8B030D-6E8A-4147-A177-3AD203B41FA5}"/>
                  </a:extLst>
                </a:gridCol>
                <a:gridCol w="2016696">
                  <a:extLst>
                    <a:ext uri="{9D8B030D-6E8A-4147-A177-3AD203B41FA5}"/>
                  </a:extLst>
                </a:gridCol>
              </a:tblGrid>
              <a:tr h="48364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300"/>
                        </a:spcAft>
                      </a:pPr>
                      <a:r>
                        <a:rPr lang="pt-BR" sz="1100" b="1" i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n-lt"/>
                          <a:ea typeface="Times New Roman"/>
                        </a:rPr>
                        <a:t>Data</a:t>
                      </a:r>
                      <a:endParaRPr lang="pt-BR" sz="1100" b="1" i="1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n-lt"/>
                        <a:ea typeface="Times New Roman"/>
                      </a:endParaRPr>
                    </a:p>
                  </a:txBody>
                  <a:tcPr marL="45996" marR="459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300"/>
                        </a:spcAft>
                      </a:pPr>
                      <a:r>
                        <a:rPr lang="pt-BR" sz="1100" b="1" i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n-lt"/>
                          <a:ea typeface="Times New Roman"/>
                        </a:rPr>
                        <a:t>Assunto</a:t>
                      </a:r>
                      <a:endParaRPr lang="pt-BR" sz="1100" b="1" i="1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n-lt"/>
                        <a:ea typeface="Times New Roman"/>
                      </a:endParaRPr>
                    </a:p>
                  </a:txBody>
                  <a:tcPr marL="45996" marR="459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300"/>
                        </a:spcAft>
                      </a:pPr>
                      <a:r>
                        <a:rPr lang="pt-BR" sz="1100" b="1" i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n-lt"/>
                          <a:ea typeface="Times New Roman"/>
                        </a:rPr>
                        <a:t>Ministrante</a:t>
                      </a:r>
                      <a:endParaRPr lang="pt-BR" sz="1100" b="1" i="1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n-lt"/>
                        <a:ea typeface="Times New Roman"/>
                      </a:endParaRPr>
                    </a:p>
                  </a:txBody>
                  <a:tcPr marL="45996" marR="459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extLst>
                  <a:ext uri="{0D108BD9-81ED-4DB2-BD59-A6C34878D82A}"/>
                </a:extLst>
              </a:tr>
              <a:tr h="77048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 b="1" dirty="0" smtClean="0">
                          <a:solidFill>
                            <a:schemeClr val="tx2"/>
                          </a:solidFill>
                          <a:latin typeface="+mn-lt"/>
                          <a:ea typeface="Calibri"/>
                          <a:cs typeface="Times New Roman"/>
                        </a:rPr>
                        <a:t>20/02/21</a:t>
                      </a:r>
                      <a:endParaRPr lang="pt-BR" sz="1100" b="1" dirty="0">
                        <a:solidFill>
                          <a:schemeClr val="tx2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5996" marR="459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b="1" kern="1200" dirty="0" smtClean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SIMPÓSIO - Evidências Científicas da Homeopatia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1100" b="1" dirty="0">
                        <a:solidFill>
                          <a:schemeClr val="tx2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5996" marR="459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 b="0" dirty="0" smtClean="0">
                          <a:solidFill>
                            <a:schemeClr val="tx2"/>
                          </a:solidFill>
                          <a:latin typeface="+mn-lt"/>
                          <a:ea typeface="Calibri"/>
                          <a:cs typeface="Times New Roman"/>
                        </a:rPr>
                        <a:t> Dra. Dra. Carla </a:t>
                      </a:r>
                      <a:r>
                        <a:rPr lang="pt-BR" sz="1100" b="0" dirty="0" err="1" smtClean="0">
                          <a:solidFill>
                            <a:schemeClr val="tx2"/>
                          </a:solidFill>
                          <a:latin typeface="+mn-lt"/>
                          <a:ea typeface="Calibri"/>
                          <a:cs typeface="Times New Roman"/>
                        </a:rPr>
                        <a:t>Holandino</a:t>
                      </a:r>
                      <a:endParaRPr lang="pt-BR" sz="1100" b="0" dirty="0" smtClean="0">
                        <a:solidFill>
                          <a:schemeClr val="tx2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 b="0" dirty="0" smtClean="0">
                          <a:solidFill>
                            <a:schemeClr val="tx2"/>
                          </a:solidFill>
                          <a:latin typeface="+mn-lt"/>
                          <a:ea typeface="Calibri"/>
                          <a:cs typeface="Times New Roman"/>
                        </a:rPr>
                        <a:t>Dra.</a:t>
                      </a:r>
                      <a:r>
                        <a:rPr lang="pt-BR" sz="1100" b="0" baseline="0" dirty="0" smtClean="0">
                          <a:solidFill>
                            <a:schemeClr val="tx2"/>
                          </a:solidFill>
                          <a:latin typeface="+mn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pt-BR" sz="1100" b="0" baseline="0" dirty="0" err="1" smtClean="0">
                          <a:solidFill>
                            <a:schemeClr val="tx2"/>
                          </a:solidFill>
                          <a:latin typeface="+mn-lt"/>
                          <a:ea typeface="Calibri"/>
                          <a:cs typeface="Times New Roman"/>
                        </a:rPr>
                        <a:t>Cidéli</a:t>
                      </a:r>
                      <a:r>
                        <a:rPr lang="pt-BR" sz="1100" b="0" baseline="0" dirty="0" smtClean="0">
                          <a:solidFill>
                            <a:schemeClr val="tx2"/>
                          </a:solidFill>
                          <a:latin typeface="+mn-lt"/>
                          <a:ea typeface="Calibri"/>
                          <a:cs typeface="Times New Roman"/>
                        </a:rPr>
                        <a:t> Coelho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 b="0" baseline="0" dirty="0" smtClean="0">
                          <a:solidFill>
                            <a:schemeClr val="tx2"/>
                          </a:solidFill>
                          <a:latin typeface="+mn-lt"/>
                          <a:ea typeface="Calibri"/>
                          <a:cs typeface="Times New Roman"/>
                        </a:rPr>
                        <a:t>Dra. Leoni Bonami</a:t>
                      </a:r>
                      <a:r>
                        <a:rPr lang="pt-BR" sz="1100" b="1" baseline="0" dirty="0" smtClean="0">
                          <a:solidFill>
                            <a:schemeClr val="tx2"/>
                          </a:solidFill>
                          <a:latin typeface="+mn-lt"/>
                          <a:ea typeface="Calibri"/>
                          <a:cs typeface="Times New Roman"/>
                        </a:rPr>
                        <a:t>n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 b="1" dirty="0" smtClean="0">
                          <a:solidFill>
                            <a:schemeClr val="tx2"/>
                          </a:solidFill>
                          <a:latin typeface="+mn-lt"/>
                          <a:ea typeface="Calibri"/>
                          <a:cs typeface="Times New Roman"/>
                        </a:rPr>
                        <a:t>Dr. Ubiratan Adler</a:t>
                      </a:r>
                      <a:endParaRPr lang="pt-BR" sz="1100" b="1" dirty="0">
                        <a:solidFill>
                          <a:schemeClr val="tx2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5996" marR="459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/>
                </a:extLst>
              </a:tr>
            </a:tbl>
          </a:graphicData>
        </a:graphic>
      </p:graphicFrame>
      <p:pic>
        <p:nvPicPr>
          <p:cNvPr id="2" name="Imagem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59832" y="3972043"/>
            <a:ext cx="5364088" cy="1994909"/>
          </a:xfrm>
          <a:prstGeom prst="rect">
            <a:avLst/>
          </a:prstGeom>
        </p:spPr>
      </p:pic>
      <p:pic>
        <p:nvPicPr>
          <p:cNvPr id="4" name="Imagem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29169" y="3972043"/>
            <a:ext cx="1980820" cy="1926081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Modelo_certificado controle de qualidade">
  <a:themeElements>
    <a:clrScheme name="Flux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Office">
      <a:majorFont>
        <a:latin typeface="Cambria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FF40C23E-CDD8-4F64-904E-B045DFEA44B2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Modelo_certificado controle de qualidade</Template>
  <TotalTime>0</TotalTime>
  <Words>78</Words>
  <Application>Microsoft Office PowerPoint</Application>
  <PresentationFormat>Apresentação na tela (4:3)</PresentationFormat>
  <Paragraphs>31</Paragraphs>
  <Slides>2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2</vt:i4>
      </vt:variant>
    </vt:vector>
  </HeadingPairs>
  <TitlesOfParts>
    <vt:vector size="3" baseType="lpstr">
      <vt:lpstr>Modelo_certificado controle de qualidade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2020-10-24T16:40:15Z</dcterms:created>
  <dcterms:modified xsi:type="dcterms:W3CDTF">2021-03-03T14:41:36Z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TC101641909990</vt:lpwstr>
  </property>
</Properties>
</file>