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71" r:id="rId3"/>
    <p:sldId id="273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446" autoAdjust="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11-07T11:00:49.090" idx="1">
    <p:pos x="4826" y="3088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800160-5C1F-4C6E-9232-C0E474E44F6D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D082BD4-8DDB-4226-A029-8D1F2D42E20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6436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EFB54D-17EC-4B77-A50E-F203F24B10C5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pt-BR" noProof="0"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 noProof="0"/>
              <a:t>Clique para editar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ECEE992-A0F6-48AC-8512-FA213F87F7F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6321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8F7E9B8-1D1B-44A6-A3FF-F6E8D2A6BC3F}" type="slidenum">
              <a:rPr lang="pt-BR" altLang="pt-BR" smtClean="0">
                <a:latin typeface="Calibri" pitchFamily="34" charset="0"/>
              </a:rPr>
              <a:pPr/>
              <a:t>1</a:t>
            </a:fld>
            <a:endParaRPr lang="pt-BR" alt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76" tIns="43338" rIns="86676" bIns="433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76" tIns="43338" rIns="86676" bIns="43338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207DAEB-0863-4892-B63C-F6EC3198E90E}" type="slidenum">
              <a:rPr lang="pt-BR" altLang="pt-BR" smtClean="0">
                <a:latin typeface="Calibri" pitchFamily="34" charset="0"/>
              </a:rPr>
              <a:pPr/>
              <a:t>2</a:t>
            </a:fld>
            <a:endParaRPr lang="pt-BR" alt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/>
            </a:extLst>
          </p:cNvPr>
          <p:cNvSpPr/>
          <p:nvPr/>
        </p:nvSpPr>
        <p:spPr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 w="6350" cap="rnd" cmpd="sng" algn="ctr">
            <a:noFill/>
            <a:prstDash val="solid"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 latinLnBrk="0">
              <a:defRPr lang="pt-BR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pt-BR"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94CDB-9D75-45E1-B21B-78567EEEF4CE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0E5A-87A3-42B3-B3C3-D378E73437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71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2D642-1E66-448A-A16F-C43DE484FAE3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2DFCD-9A50-44CE-A725-3D8917D5621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960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 latinLnBrk="0">
              <a:defRPr lang="pt-BR"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 latinLnBrk="0">
              <a:buNone/>
              <a:defRPr lang="pt-BR"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070F-BDA0-4ECD-BF45-42EB4631CE70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9C84-1534-4549-ACB1-4FD07660815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570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 latinLnBrk="0">
              <a:defRPr lang="pt-BR" sz="2800"/>
            </a:lvl1pPr>
            <a:lvl2pPr>
              <a:defRPr lang="pt-BR" sz="2400"/>
            </a:lvl2pPr>
            <a:lvl3pPr>
              <a:defRPr lang="pt-BR" sz="2000"/>
            </a:lvl3pPr>
            <a:lvl4pPr>
              <a:defRPr lang="pt-BR" sz="1800"/>
            </a:lvl4pPr>
            <a:lvl5pPr>
              <a:defRPr lang="pt-BR" sz="1800"/>
            </a:lvl5pPr>
            <a:lvl6pPr>
              <a:defRPr lang="pt-BR" sz="1800"/>
            </a:lvl6pPr>
            <a:lvl7pPr>
              <a:defRPr lang="pt-BR" sz="1800"/>
            </a:lvl7pPr>
            <a:lvl8pPr>
              <a:defRPr lang="pt-BR" sz="1800"/>
            </a:lvl8pPr>
            <a:lvl9pPr>
              <a:defRPr lang="pt-BR"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 latinLnBrk="0">
              <a:defRPr lang="pt-BR" sz="2800"/>
            </a:lvl1pPr>
            <a:lvl2pPr>
              <a:defRPr lang="pt-BR" sz="2400"/>
            </a:lvl2pPr>
            <a:lvl3pPr>
              <a:defRPr lang="pt-BR" sz="2000"/>
            </a:lvl3pPr>
            <a:lvl4pPr>
              <a:defRPr lang="pt-BR" sz="1800"/>
            </a:lvl4pPr>
            <a:lvl5pPr>
              <a:defRPr lang="pt-BR" sz="1800"/>
            </a:lvl5pPr>
            <a:lvl6pPr>
              <a:defRPr lang="pt-BR" sz="1800"/>
            </a:lvl6pPr>
            <a:lvl7pPr>
              <a:defRPr lang="pt-BR" sz="1800"/>
            </a:lvl7pPr>
            <a:lvl8pPr>
              <a:defRPr lang="pt-BR" sz="1800"/>
            </a:lvl8pPr>
            <a:lvl9pPr>
              <a:defRPr lang="pt-BR"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BBFD0-2755-4744-88ED-E63D5C7BDB66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D37C-5FF6-4C71-BD87-5F3C19C4F8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989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 latinLnBrk="0">
              <a:buNone/>
              <a:defRPr lang="pt-BR" sz="2400" b="1"/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 latinLnBrk="0">
              <a:defRPr lang="pt-BR" sz="2400"/>
            </a:lvl1pPr>
            <a:lvl2pPr>
              <a:defRPr lang="pt-BR" sz="2000"/>
            </a:lvl2pPr>
            <a:lvl3pPr>
              <a:defRPr lang="pt-BR" sz="1800"/>
            </a:lvl3pPr>
            <a:lvl4pPr>
              <a:defRPr lang="pt-BR" sz="1600"/>
            </a:lvl4pPr>
            <a:lvl5pPr>
              <a:defRPr lang="pt-BR" sz="1600"/>
            </a:lvl5pPr>
            <a:lvl6pPr>
              <a:defRPr lang="pt-BR" sz="1600"/>
            </a:lvl6pPr>
            <a:lvl7pPr>
              <a:defRPr lang="pt-BR" sz="1600"/>
            </a:lvl7pPr>
            <a:lvl8pPr>
              <a:defRPr lang="pt-BR" sz="1600"/>
            </a:lvl8pPr>
            <a:lvl9pPr>
              <a:defRPr lang="pt-BR"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 latinLnBrk="0">
              <a:buNone/>
              <a:defRPr lang="pt-BR" sz="2400" b="1"/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 latinLnBrk="0">
              <a:defRPr lang="pt-BR" sz="2400"/>
            </a:lvl1pPr>
            <a:lvl2pPr>
              <a:defRPr lang="pt-BR" sz="2000"/>
            </a:lvl2pPr>
            <a:lvl3pPr>
              <a:defRPr lang="pt-BR" sz="1800"/>
            </a:lvl3pPr>
            <a:lvl4pPr>
              <a:defRPr lang="pt-BR" sz="1600"/>
            </a:lvl4pPr>
            <a:lvl5pPr>
              <a:defRPr lang="pt-BR" sz="1600"/>
            </a:lvl5pPr>
            <a:lvl6pPr>
              <a:defRPr lang="pt-BR" sz="1600"/>
            </a:lvl6pPr>
            <a:lvl7pPr>
              <a:defRPr lang="pt-BR" sz="1600"/>
            </a:lvl7pPr>
            <a:lvl8pPr>
              <a:defRPr lang="pt-BR" sz="1600"/>
            </a:lvl8pPr>
            <a:lvl9pPr>
              <a:defRPr lang="pt-BR"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FC6F-DEF5-420F-8477-7B20902E3B5E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8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B08C-B082-41BF-AA95-055E3E73F4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11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19232-5454-490D-B3C6-CE42351F467E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DDB32-8802-45B5-B5DD-CCAB1AC96C3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516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/>
            </a:extLst>
          </p:cNvPr>
          <p:cNvCxnSpPr/>
          <p:nvPr/>
        </p:nvCxnSpPr>
        <p:spPr>
          <a:xfrm>
            <a:off x="2743200" y="5532438"/>
            <a:ext cx="3733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hape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/>
          <a:lstStyle>
            <a:lvl1pPr marL="0" indent="0" algn="ctr" latinLnBrk="0">
              <a:spcBef>
                <a:spcPts val="0"/>
              </a:spcBef>
              <a:buFontTx/>
              <a:buNone/>
              <a:defRPr lang="pt-BR"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 lang="pt-BR"/>
            </a:lvl2pPr>
            <a:lvl3pPr indent="0">
              <a:spcBef>
                <a:spcPts val="0"/>
              </a:spcBef>
              <a:buFontTx/>
              <a:buNone/>
              <a:defRPr lang="pt-BR"/>
            </a:lvl3pPr>
            <a:lvl4pPr indent="0">
              <a:spcBef>
                <a:spcPts val="0"/>
              </a:spcBef>
              <a:buFontTx/>
              <a:buNone/>
              <a:defRPr lang="pt-BR"/>
            </a:lvl4pPr>
            <a:lvl5pPr indent="0">
              <a:spcBef>
                <a:spcPts val="0"/>
              </a:spcBef>
              <a:buFontTx/>
              <a:buNone/>
              <a:defRPr lang="pt-BR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7" name="Shape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/>
          <a:lstStyle>
            <a:lvl1pPr marL="0" indent="0" algn="ctr" latinLnBrk="0">
              <a:spcBef>
                <a:spcPts val="0"/>
              </a:spcBef>
              <a:buFontTx/>
              <a:buNone/>
              <a:defRPr lang="pt-BR"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8" name="Shape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>
            <a:noAutofit/>
          </a:bodyPr>
          <a:lstStyle>
            <a:lvl1pPr marL="0" indent="0" algn="ctr" latinLnBrk="0">
              <a:spcBef>
                <a:spcPts val="0"/>
              </a:spcBef>
              <a:buFontTx/>
              <a:buNone/>
              <a:defRPr lang="pt-BR"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Shape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>
            <a:noAutofit/>
          </a:bodyPr>
          <a:lstStyle>
            <a:lvl1pPr marL="0" indent="0" algn="ctr" latinLnBrk="0">
              <a:spcBef>
                <a:spcPts val="0"/>
              </a:spcBef>
              <a:buFontTx/>
              <a:buNone/>
              <a:defRPr lang="pt-BR"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Shape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/>
          <a:lstStyle>
            <a:lvl1pPr marL="0" indent="0" algn="ctr" latinLnBrk="0">
              <a:spcBef>
                <a:spcPts val="0"/>
              </a:spcBef>
              <a:buFontTx/>
              <a:buNone/>
              <a:defRPr lang="pt-BR"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1" name="Shap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/>
          <a:lstStyle>
            <a:lvl1pPr marL="0" indent="0" algn="ctr" latinLnBrk="0">
              <a:buNone/>
              <a:defRPr lang="pt-BR"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Shape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anchor="b">
            <a:noAutofit/>
          </a:bodyPr>
          <a:lstStyle>
            <a:lvl1pPr marL="0" indent="0" algn="ctr" latinLnBrk="0">
              <a:spcBef>
                <a:spcPts val="0"/>
              </a:spcBef>
              <a:buFontTx/>
              <a:buNone/>
              <a:defRPr lang="pt-BR"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/>
          <a:lstStyle>
            <a:lvl1pPr algn="ctr" latinLnBrk="0">
              <a:defRPr lang="pt-BR" sz="32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85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 latinLnBrk="0">
              <a:defRPr lang="pt-BR"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 latinLnBrk="0">
              <a:defRPr lang="pt-BR" sz="3200"/>
            </a:lvl1pPr>
            <a:lvl2pPr>
              <a:defRPr lang="pt-BR" sz="2800"/>
            </a:lvl2pPr>
            <a:lvl3pPr>
              <a:defRPr lang="pt-BR" sz="2400"/>
            </a:lvl3pPr>
            <a:lvl4pPr>
              <a:defRPr lang="pt-BR" sz="2000"/>
            </a:lvl4pPr>
            <a:lvl5pPr>
              <a:defRPr lang="pt-BR" sz="2000"/>
            </a:lvl5pPr>
            <a:lvl6pPr>
              <a:defRPr lang="pt-BR" sz="2000"/>
            </a:lvl6pPr>
            <a:lvl7pPr>
              <a:defRPr lang="pt-BR" sz="2000"/>
            </a:lvl7pPr>
            <a:lvl8pPr>
              <a:defRPr lang="pt-BR" sz="2000"/>
            </a:lvl8pPr>
            <a:lvl9pPr>
              <a:defRPr lang="pt-BR"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 latinLnBrk="0">
              <a:buNone/>
              <a:defRPr lang="pt-BR" sz="1400"/>
            </a:lvl1pPr>
            <a:lvl2pPr marL="457200" indent="0">
              <a:buNone/>
              <a:defRPr lang="pt-BR" sz="1200"/>
            </a:lvl2pPr>
            <a:lvl3pPr marL="914400" indent="0">
              <a:buNone/>
              <a:defRPr lang="pt-BR" sz="1000"/>
            </a:lvl3pPr>
            <a:lvl4pPr marL="1371600" indent="0">
              <a:buNone/>
              <a:defRPr lang="pt-BR" sz="900"/>
            </a:lvl4pPr>
            <a:lvl5pPr marL="1828800" indent="0">
              <a:buNone/>
              <a:defRPr lang="pt-BR" sz="900"/>
            </a:lvl5pPr>
            <a:lvl6pPr marL="2286000" indent="0">
              <a:buNone/>
              <a:defRPr lang="pt-BR" sz="900"/>
            </a:lvl6pPr>
            <a:lvl7pPr marL="2743200" indent="0">
              <a:buNone/>
              <a:defRPr lang="pt-BR" sz="900"/>
            </a:lvl7pPr>
            <a:lvl8pPr marL="3200400" indent="0">
              <a:buNone/>
              <a:defRPr lang="pt-BR" sz="900"/>
            </a:lvl8pPr>
            <a:lvl9pPr marL="3657600" indent="0">
              <a:buNone/>
              <a:defRPr lang="pt-BR"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F16DB-B604-4FF8-BBFB-4DB040FC627D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1CD3-54DF-4682-B34E-A963C90E827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008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pt-BR"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 rtlCol="0">
            <a:normAutofit/>
          </a:bodyPr>
          <a:lstStyle>
            <a:lvl1pPr marL="0" indent="0" latinLnBrk="0">
              <a:buNone/>
              <a:defRPr lang="pt-BR" sz="3200"/>
            </a:lvl1pPr>
            <a:lvl2pPr marL="457200" indent="0">
              <a:buNone/>
              <a:defRPr lang="pt-BR" sz="2800"/>
            </a:lvl2pPr>
            <a:lvl3pPr marL="914400" indent="0">
              <a:buNone/>
              <a:defRPr lang="pt-BR" sz="2400"/>
            </a:lvl3pPr>
            <a:lvl4pPr marL="1371600" indent="0">
              <a:buNone/>
              <a:defRPr lang="pt-BR" sz="2000"/>
            </a:lvl4pPr>
            <a:lvl5pPr marL="1828800" indent="0">
              <a:buNone/>
              <a:defRPr lang="pt-BR" sz="2000"/>
            </a:lvl5pPr>
            <a:lvl6pPr marL="2286000" indent="0">
              <a:buNone/>
              <a:defRPr lang="pt-BR" sz="2000"/>
            </a:lvl6pPr>
            <a:lvl7pPr marL="2743200" indent="0">
              <a:buNone/>
              <a:defRPr lang="pt-BR" sz="2000"/>
            </a:lvl7pPr>
            <a:lvl8pPr marL="3200400" indent="0">
              <a:buNone/>
              <a:defRPr lang="pt-BR" sz="2000"/>
            </a:lvl8pPr>
            <a:lvl9pPr marL="3657600" indent="0">
              <a:buNone/>
              <a:defRPr lang="pt-BR"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 latinLnBrk="0">
              <a:buNone/>
              <a:defRPr lang="pt-BR" sz="1400"/>
            </a:lvl1pPr>
            <a:lvl2pPr marL="457200" indent="0">
              <a:buNone/>
              <a:defRPr lang="pt-BR" sz="1200"/>
            </a:lvl2pPr>
            <a:lvl3pPr marL="914400" indent="0">
              <a:buNone/>
              <a:defRPr lang="pt-BR" sz="1000"/>
            </a:lvl3pPr>
            <a:lvl4pPr marL="1371600" indent="0">
              <a:buNone/>
              <a:defRPr lang="pt-BR" sz="900"/>
            </a:lvl4pPr>
            <a:lvl5pPr marL="1828800" indent="0">
              <a:buNone/>
              <a:defRPr lang="pt-BR" sz="900"/>
            </a:lvl5pPr>
            <a:lvl6pPr marL="2286000" indent="0">
              <a:buNone/>
              <a:defRPr lang="pt-BR" sz="900"/>
            </a:lvl6pPr>
            <a:lvl7pPr marL="2743200" indent="0">
              <a:buNone/>
              <a:defRPr lang="pt-BR" sz="900"/>
            </a:lvl7pPr>
            <a:lvl8pPr marL="3200400" indent="0">
              <a:buNone/>
              <a:defRPr lang="pt-BR" sz="900"/>
            </a:lvl8pPr>
            <a:lvl9pPr marL="3657600" indent="0">
              <a:buNone/>
              <a:defRPr lang="pt-BR"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AE060-2008-4E2C-B052-3F1DF93D1BDD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5DFCB-5ECF-4D43-A07E-51EDB036C0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381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Background"/>
          <p:cNvGrpSpPr>
            <a:grpSpLocks/>
          </p:cNvGrpSpPr>
          <p:nvPr/>
        </p:nvGrpSpPr>
        <p:grpSpPr bwMode="auto">
          <a:xfrm>
            <a:off x="-447675" y="-457200"/>
            <a:ext cx="10029825" cy="7753350"/>
            <a:chOff x="-447674" y="-457200"/>
            <a:chExt cx="10029825" cy="7753350"/>
          </a:xfrm>
        </p:grpSpPr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grpSp>
          <p:nvGrpSpPr>
            <p:cNvPr id="1033" name="Group 7"/>
            <p:cNvGrpSpPr>
              <a:grpSpLocks/>
            </p:cNvGrpSpPr>
            <p:nvPr/>
          </p:nvGrpSpPr>
          <p:grpSpPr bwMode="auto">
            <a:xfrm>
              <a:off x="-447674" y="-457200"/>
              <a:ext cx="10029825" cy="7753350"/>
              <a:chOff x="-457200" y="-457200"/>
              <a:chExt cx="10058400" cy="7772400"/>
            </a:xfrm>
          </p:grpSpPr>
          <p:grpSp>
            <p:nvGrpSpPr>
              <p:cNvPr id="1038" name="Group 8"/>
              <p:cNvGrpSpPr>
                <a:grpSpLocks/>
              </p:cNvGrpSpPr>
              <p:nvPr/>
            </p:nvGrpSpPr>
            <p:grpSpPr bwMode="auto"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-468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71" name="Arc 17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152307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72" name="Arc 17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305082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73" name="Arc 17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456264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74" name="Arc 17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609039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75" name="Arc 17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761813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76" name="Arc 17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914588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77" name="Arc 17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1065771"/>
                  <a:ext cx="913821" cy="611098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78" name="Arc 17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1218546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79" name="Arc 17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1371320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0" name="Arc 17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1524095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1" name="Arc 18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1676869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2" name="Arc 18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1828052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3" name="Arc 18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1980826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4" name="Arc 18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2133600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5" name="Arc 18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2286375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6" name="Arc 18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2437558"/>
                  <a:ext cx="913821" cy="611098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7" name="Arc 18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2590333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8" name="Arc 18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2743107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9" name="Arc 18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2895882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0" name="Arc 18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3048656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1" name="Arc 19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3199839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2" name="Arc 19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3352613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3" name="Arc 19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3505388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4" name="Arc 19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3658162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5" name="Arc 19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3809346"/>
                  <a:ext cx="913821" cy="611098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6" name="Arc 19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3962120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7" name="Arc 19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4114895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8" name="Arc 19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4267669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9" name="Arc 19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4420444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0" name="Arc 19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4571626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1" name="Arc 20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4724401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2" name="Arc 20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4877175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3" name="Arc 20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5029949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4" name="Arc 20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5181133"/>
                  <a:ext cx="913821" cy="611098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5" name="Arc 20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5333907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6" name="Arc 20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5486682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7" name="Arc 20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5639456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8" name="Arc 20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5792231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9" name="Arc 20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5943413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10" name="Arc 20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6096188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11" name="Arc 21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-457200" y="6248962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</p:grpSp>
          <p:grpSp>
            <p:nvGrpSpPr>
              <p:cNvPr id="1039" name="Group 9"/>
              <p:cNvGrpSpPr>
                <a:grpSpLocks/>
              </p:cNvGrpSpPr>
              <p:nvPr/>
            </p:nvGrpSpPr>
            <p:grpSpPr bwMode="auto"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12263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29" name="Arc 12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165038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30" name="Arc 12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317812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31" name="Arc 13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468995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32" name="Arc 13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621769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33" name="Arc 13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774544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34" name="Arc 13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927318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35" name="Arc 13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1078502"/>
                  <a:ext cx="913821" cy="611098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36" name="Arc 13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1231276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37" name="Arc 13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1384051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38" name="Arc 13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1536825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39" name="Arc 13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1689600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0" name="Arc 13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1840782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1" name="Arc 14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1993557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2" name="Arc 14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2146331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3" name="Arc 14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2299105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4" name="Arc 14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2450289"/>
                  <a:ext cx="913821" cy="611098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5" name="Arc 14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2603063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6" name="Arc 14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2755838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7" name="Arc 14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2908612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8" name="Arc 14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3061387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9" name="Arc 14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3212569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0" name="Arc 14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3365344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1" name="Arc 1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3518118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2" name="Arc 15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3670893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3" name="Arc 15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3822076"/>
                  <a:ext cx="913821" cy="611098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4" name="Arc 15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3974851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5" name="Arc 15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4127625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6" name="Arc 15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4280400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7" name="Arc 15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4433174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8" name="Arc 15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4584357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9" name="Arc 15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4737131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0" name="Arc 15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4889906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1" name="Arc 16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5042680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2" name="Arc 16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5193864"/>
                  <a:ext cx="913821" cy="611098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3" name="Arc 16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5346638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4" name="Arc 16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5499412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5" name="Arc 16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5652187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6" name="Arc 16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5804961"/>
                  <a:ext cx="913821" cy="609506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7" name="Arc 16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5956144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8" name="Arc 16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6108918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9" name="Arc 16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flipH="1">
                  <a:off x="8687379" y="6261693"/>
                  <a:ext cx="913821" cy="609507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</p:grpSp>
          <p:grpSp>
            <p:nvGrpSpPr>
              <p:cNvPr id="1040" name="Group 10"/>
              <p:cNvGrpSpPr>
                <a:grpSpLocks/>
              </p:cNvGrpSpPr>
              <p:nvPr/>
            </p:nvGrpSpPr>
            <p:grpSpPr bwMode="auto"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095745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71" name="Arc 7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942911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72" name="Arc 7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791668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73" name="Arc 7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638834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74" name="Arc 7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486000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75" name="Arc 7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333165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76" name="Arc 7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181924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77" name="Arc 7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029090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78" name="Arc 7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876255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79" name="Arc 7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723421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80" name="Arc 7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572178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81" name="Arc 8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419344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82" name="Arc 8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266510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83" name="Arc 8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114472" y="-303749"/>
                  <a:ext cx="915056" cy="608153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84" name="Arc 8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962434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85" name="Arc 8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809600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86" name="Arc 8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656766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87" name="Arc 8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505523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88" name="Arc 8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352689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89" name="Arc 8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199855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90" name="Arc 8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047021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91" name="Arc 9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895779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92" name="Arc 9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742945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93" name="Arc 9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590111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94" name="Arc 9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437276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95" name="Arc 9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286034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96" name="Arc 9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133200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97" name="Arc 9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980365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98" name="Arc 9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828328" y="-303749"/>
                  <a:ext cx="915056" cy="608153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99" name="Arc 9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676290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00" name="Arc 9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523455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01" name="Arc 10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370621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02" name="Arc 10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219379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03" name="Arc 10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066544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04" name="Arc 10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913710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05" name="Arc 10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60876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06" name="Arc 10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09634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07" name="Arc 10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56800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08" name="Arc 10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03966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09" name="Arc 10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51132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10" name="Arc 10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-111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11" name="Arc 11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-152945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12" name="Arc 11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8381889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13" name="Arc 11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8229055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14" name="Arc 11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8077813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15" name="Arc 11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924978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16" name="Arc 11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772144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17" name="Arc 11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619310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18" name="Arc 11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468068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19" name="Arc 11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315234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20" name="Arc 11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162400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21" name="Arc 12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009566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22" name="Arc 12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858323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23" name="Arc 12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705489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24" name="Arc 12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552655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25" name="Arc 12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400617" y="-303749"/>
                  <a:ext cx="915056" cy="608153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26" name="Arc 12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248579" y="-304545"/>
                  <a:ext cx="915056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27" name="Arc 12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791668" y="-304544"/>
                  <a:ext cx="915056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</p:grpSp>
          <p:grpSp>
            <p:nvGrpSpPr>
              <p:cNvPr id="1041" name="Group 11"/>
              <p:cNvGrpSpPr>
                <a:grpSpLocks/>
              </p:cNvGrpSpPr>
              <p:nvPr/>
            </p:nvGrpSpPr>
            <p:grpSpPr bwMode="auto"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248146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4" name="Arc 1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095312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5" name="Arc 1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944069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6" name="Arc 1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791235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7" name="Arc 1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638401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8" name="Arc 1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485566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19" name="Arc 1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334325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0" name="Arc 1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181491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1" name="Arc 2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5028656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2" name="Arc 2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875822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3" name="Arc 2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724579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4" name="Arc 2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571745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5" name="Arc 2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418911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6" name="Arc 2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266873" y="-151349"/>
                  <a:ext cx="915055" cy="608153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7" name="Arc 2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114835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8" name="Arc 2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962001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29" name="Arc 2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809167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30" name="Arc 2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657924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31" name="Arc 3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505090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32" name="Arc 3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352256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33" name="Arc 3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199422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34" name="Arc 3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048180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35" name="Arc 3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895346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36" name="Arc 3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742512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37" name="Arc 3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589677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38" name="Arc 3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438435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39" name="Arc 3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285601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40" name="Arc 3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2132766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41" name="Arc 4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980729" y="-151349"/>
                  <a:ext cx="915055" cy="608153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42" name="Arc 4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828691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43" name="Arc 4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675856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44" name="Arc 4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523022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45" name="Arc 4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371780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46" name="Arc 4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218945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47" name="Arc 4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066111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48" name="Arc 4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913277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49" name="Arc 4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62035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50" name="Arc 4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09201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51" name="Arc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456367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52" name="Arc 5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303533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53" name="Arc 5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152290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54" name="Arc 5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-544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55" name="Arc 5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8534290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56" name="Arc 5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8381456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57" name="Arc 5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8230214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58" name="Arc 5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8077379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59" name="Arc 5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924545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60" name="Arc 59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771711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61" name="Arc 6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620469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62" name="Arc 6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467635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63" name="Arc 62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314801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64" name="Arc 6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161967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65" name="Arc 64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7010724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66" name="Arc 6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857890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67" name="Arc 6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705056" y="-152145"/>
                  <a:ext cx="915055" cy="609744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68" name="Arc 6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553018" y="-151349"/>
                  <a:ext cx="915055" cy="608153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  <p:sp>
              <p:nvSpPr>
                <p:cNvPr id="69" name="Arc 68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5400000">
                  <a:off x="6400980" y="-152145"/>
                  <a:ext cx="915055" cy="609745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BR"/>
                </a:p>
              </p:txBody>
            </p:sp>
          </p:grpSp>
        </p:grpSp>
        <p:sp>
          <p:nvSpPr>
            <p:cNvPr id="212" name="Rectangle 2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213" name="Rectangle 2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76301" y="828675"/>
              <a:ext cx="7391400" cy="5200650"/>
            </a:xfrm>
            <a:prstGeom prst="rect">
              <a:avLst/>
            </a:prstGeom>
            <a:solidFill>
              <a:schemeClr val="bg1"/>
            </a:solidFill>
            <a:ln w="6350" cap="rnd" cmpd="sng" algn="ctr">
              <a:noFill/>
              <a:prstDash val="solid"/>
            </a:ln>
            <a:effectLst>
              <a:outerShdw blurRad="254000" algn="tl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</p:grpSp>
      <p:sp>
        <p:nvSpPr>
          <p:cNvPr id="2" name="Rectang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pt-BR"/>
              <a:t>Clique para editar estilo de títulos Mestre</a:t>
            </a:r>
          </a:p>
        </p:txBody>
      </p:sp>
      <p:sp>
        <p:nvSpPr>
          <p:cNvPr id="1028" name="Rectangle 2"/>
          <p:cNvSpPr>
            <a:spLocks noGrp="1"/>
          </p:cNvSpPr>
          <p:nvPr>
            <p:ph type="body" idx="1"/>
          </p:nvPr>
        </p:nvSpPr>
        <p:spPr bwMode="auto">
          <a:xfrm>
            <a:off x="990600" y="1828800"/>
            <a:ext cx="716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estilos de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097131-2640-4AF2-8C8F-F8ECE3374FA6}" type="datetimeFigureOut">
              <a:rPr/>
              <a:pPr>
                <a:defRPr/>
              </a:pPr>
              <a:t>24/10/2020</a:t>
            </a:fld>
            <a:endParaRPr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49783A9-DFF0-4E61-8256-039A7162FB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5" r:id="rId7"/>
    <p:sldLayoutId id="2147483962" r:id="rId8"/>
    <p:sldLayoutId id="2147483963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pt-BR"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pt-B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pt-B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/>
            </a:extLst>
          </p:cNvPr>
          <p:cNvSpPr/>
          <p:nvPr/>
        </p:nvSpPr>
        <p:spPr>
          <a:xfrm>
            <a:off x="971600" y="1772816"/>
            <a:ext cx="7343775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pt-BR" sz="4000" b="1" dirty="0" smtClean="0">
              <a:solidFill>
                <a:srgbClr val="2E58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pt-BR" sz="4000" b="1" dirty="0" smtClean="0">
                <a:solidFill>
                  <a:srgbClr val="2E58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CERTIFICADO</a:t>
            </a:r>
            <a:endParaRPr lang="pt-BR" sz="4000" dirty="0"/>
          </a:p>
          <a:p>
            <a:pPr algn="just" eaLnBrk="1" hangingPunct="1">
              <a:defRPr/>
            </a:pPr>
            <a:endParaRPr lang="pt-BR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pt-BR" dirty="0" smtClean="0">
                <a:latin typeface="+mn-lt"/>
              </a:rPr>
              <a:t>Certificamos que </a:t>
            </a:r>
            <a:r>
              <a:rPr lang="pt-BR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+mn-lt"/>
              </a:rPr>
              <a:t>                                                </a:t>
            </a:r>
            <a:r>
              <a:rPr lang="pt-BR" dirty="0" smtClean="0">
                <a:latin typeface="+mn-lt"/>
              </a:rPr>
              <a:t>participou do </a:t>
            </a:r>
            <a:r>
              <a:rPr lang="pt-BR" sz="20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SIMPÓSIO </a:t>
            </a:r>
            <a:r>
              <a:rPr lang="pt-BR" sz="20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- Evidências Científicas da Homeopatia </a:t>
            </a:r>
            <a:r>
              <a:rPr lang="pt-BR" sz="2000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pt-BR" sz="20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realizado pela </a:t>
            </a:r>
          </a:p>
          <a:p>
            <a:pPr algn="ctr" eaLnBrk="1" hangingPunct="1">
              <a:defRPr/>
            </a:pPr>
            <a:r>
              <a:rPr lang="pt-BR" sz="2000" b="1" dirty="0" smtClean="0">
                <a:solidFill>
                  <a:srgbClr val="FF0000"/>
                </a:solidFill>
                <a:latin typeface="+mn-lt"/>
              </a:rPr>
              <a:t>ABFH - Associação Brasileira de Farmacêuticos Homeopatas</a:t>
            </a:r>
            <a:r>
              <a:rPr lang="pt-BR" sz="2000" dirty="0" smtClean="0">
                <a:solidFill>
                  <a:srgbClr val="FF0000"/>
                </a:solidFill>
                <a:latin typeface="+mn-lt"/>
              </a:rPr>
              <a:t>.</a:t>
            </a:r>
          </a:p>
          <a:p>
            <a:pPr algn="ctr" eaLnBrk="1" hangingPunct="1">
              <a:defRPr/>
            </a:pPr>
            <a:r>
              <a:rPr lang="pt-BR" dirty="0" smtClean="0">
                <a:latin typeface="+mn-lt"/>
              </a:rPr>
              <a:t> </a:t>
            </a:r>
            <a:r>
              <a:rPr lang="pt-BR" dirty="0" smtClean="0">
                <a:latin typeface="+mn-lt"/>
                <a:cs typeface="Arial" panose="020B0604020202020204" pitchFamily="34" charset="0"/>
              </a:rPr>
              <a:t>São </a:t>
            </a:r>
            <a:r>
              <a:rPr lang="pt-BR" dirty="0">
                <a:latin typeface="+mn-lt"/>
                <a:cs typeface="Arial" panose="020B0604020202020204" pitchFamily="34" charset="0"/>
              </a:rPr>
              <a:t>Paulo, </a:t>
            </a:r>
            <a:r>
              <a:rPr lang="pt-BR" dirty="0" smtClean="0">
                <a:latin typeface="+mn-lt"/>
                <a:cs typeface="Arial" panose="020B0604020202020204" pitchFamily="34" charset="0"/>
              </a:rPr>
              <a:t>20 </a:t>
            </a:r>
            <a:r>
              <a:rPr lang="pt-BR" dirty="0">
                <a:latin typeface="+mn-lt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+mn-lt"/>
                <a:cs typeface="Arial" panose="020B0604020202020204" pitchFamily="34" charset="0"/>
              </a:rPr>
              <a:t>fevereiro </a:t>
            </a:r>
            <a:r>
              <a:rPr lang="pt-BR" dirty="0">
                <a:latin typeface="+mn-lt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+mn-lt"/>
                <a:cs typeface="Arial" panose="020B0604020202020204" pitchFamily="34" charset="0"/>
              </a:rPr>
              <a:t>2021.</a:t>
            </a:r>
            <a:endParaRPr lang="pt-BR" dirty="0">
              <a:latin typeface="+mn-lt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latin typeface="+mn-lt"/>
                <a:cs typeface="Times New Roman" pitchFamily="18" charset="0"/>
              </a:rPr>
              <a:t>_____________________</a:t>
            </a:r>
            <a:endParaRPr lang="pt-BR" dirty="0">
              <a:latin typeface="+mn-lt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Arial" panose="020B0604020202020204" pitchFamily="34" charset="0"/>
              </a:rPr>
              <a:t>Javier </a:t>
            </a:r>
            <a:r>
              <a:rPr lang="pt-BR" dirty="0">
                <a:latin typeface="+mn-lt"/>
                <a:cs typeface="Arial" panose="020B0604020202020204" pitchFamily="34" charset="0"/>
              </a:rPr>
              <a:t>Salvador Gamarra Junior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Arial" panose="020B0604020202020204" pitchFamily="34" charset="0"/>
              </a:rPr>
              <a:t>Presidente – ABFH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Times New Roman" pitchFamily="18" charset="0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pic>
        <p:nvPicPr>
          <p:cNvPr id="4100" name="Image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" t="-56" r="-23" b="-56"/>
          <a:stretch>
            <a:fillRect/>
          </a:stretch>
        </p:blipFill>
        <p:spPr bwMode="auto">
          <a:xfrm>
            <a:off x="3888047" y="4653136"/>
            <a:ext cx="1510879" cy="68192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80728"/>
            <a:ext cx="3811493" cy="12196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/>
            </a:extLst>
          </p:cNvPr>
          <p:cNvSpPr/>
          <p:nvPr/>
        </p:nvSpPr>
        <p:spPr>
          <a:xfrm>
            <a:off x="900113" y="836613"/>
            <a:ext cx="7343775" cy="3078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imes New Roman"/>
                <a:cs typeface="Times New Roman" pitchFamily="18" charset="0"/>
              </a:rPr>
              <a:t>ABFH - Associação Brasileira de Farmacêuticos Homeopatas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imes New Roman"/>
                <a:cs typeface="Times New Roman" pitchFamily="18" charset="0"/>
              </a:rPr>
              <a:t> Certifica para os devidos fins que,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imes New Roman"/>
                <a:cs typeface="Times New Roman" pitchFamily="18" charset="0"/>
              </a:rPr>
              <a:t>o SIMPÓSIO </a:t>
            </a: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imes New Roman"/>
                <a:cs typeface="Times New Roman" pitchFamily="18" charset="0"/>
              </a:rPr>
              <a:t>referido no anverso teve carga horária de 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imes New Roman"/>
                <a:cs typeface="Times New Roman" pitchFamily="18" charset="0"/>
              </a:rPr>
              <a:t>5:00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imes New Roman"/>
                <a:cs typeface="Times New Roman" pitchFamily="18" charset="0"/>
              </a:rPr>
              <a:t>horas. </a:t>
            </a: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Times New Roman"/>
              <a:cs typeface="Times New Roman" pitchFamily="18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Times New Roman"/>
              <a:cs typeface="Times New Roman" pitchFamily="18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Times New Roman"/>
              <a:cs typeface="Times New Roman" pitchFamily="18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imes New Roman"/>
              <a:cs typeface="Times New Roman" pitchFamily="18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/>
                <a:cs typeface="Times New Roman" pitchFamily="18" charset="0"/>
              </a:rPr>
              <a:t> 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  <a:cs typeface="Times New Roman" pitchFamily="18" charset="0"/>
              </a:rPr>
              <a:t>             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  <a:cs typeface="Times New Roman" pitchFamily="18" charset="0"/>
              </a:rPr>
              <a:t> </a:t>
            </a:r>
            <a:r>
              <a:rPr lang="pt-BR" sz="1400" b="1" dirty="0">
                <a:latin typeface="+mn-lt"/>
                <a:cs typeface="Times New Roman" pitchFamily="18" charset="0"/>
              </a:rPr>
              <a:t>	</a:t>
            </a:r>
            <a:endParaRPr lang="pt-BR" b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3" name="Tabela 2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678564"/>
              </p:ext>
            </p:extLst>
          </p:nvPr>
        </p:nvGraphicFramePr>
        <p:xfrm>
          <a:off x="1622425" y="2565400"/>
          <a:ext cx="6262688" cy="1307365"/>
        </p:xfrm>
        <a:graphic>
          <a:graphicData uri="http://schemas.openxmlformats.org/drawingml/2006/table">
            <a:tbl>
              <a:tblPr/>
              <a:tblGrid>
                <a:gridCol w="995034">
                  <a:extLst>
                    <a:ext uri="{9D8B030D-6E8A-4147-A177-3AD203B41FA5}"/>
                  </a:extLst>
                </a:gridCol>
                <a:gridCol w="3250958">
                  <a:extLst>
                    <a:ext uri="{9D8B030D-6E8A-4147-A177-3AD203B41FA5}"/>
                  </a:extLst>
                </a:gridCol>
                <a:gridCol w="2016696">
                  <a:extLst>
                    <a:ext uri="{9D8B030D-6E8A-4147-A177-3AD203B41FA5}"/>
                  </a:extLst>
                </a:gridCol>
              </a:tblGrid>
              <a:tr h="483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pt-BR" sz="11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Times New Roman"/>
                        </a:rPr>
                        <a:t>Data</a:t>
                      </a:r>
                      <a:endParaRPr lang="pt-BR" sz="11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996" marR="45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pt-BR" sz="11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Times New Roman"/>
                        </a:rPr>
                        <a:t>Assunto</a:t>
                      </a:r>
                      <a:endParaRPr lang="pt-BR" sz="11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996" marR="45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pt-BR" sz="11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Times New Roman"/>
                        </a:rPr>
                        <a:t>Ministrante</a:t>
                      </a:r>
                      <a:endParaRPr lang="pt-BR" sz="1100" b="1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996" marR="45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/>
                </a:extLst>
              </a:tr>
              <a:tr h="770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20/02/21</a:t>
                      </a:r>
                      <a:endParaRPr lang="pt-BR" sz="1100" b="1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996" marR="45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SIMPÓSIO - Evidências Científicas da Homeopatia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="1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996" marR="45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 Dra. Dra. Carla </a:t>
                      </a:r>
                      <a:r>
                        <a:rPr lang="pt-BR" sz="1100" b="0" dirty="0" err="1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Holandino</a:t>
                      </a:r>
                      <a:endParaRPr lang="pt-BR" sz="1100" b="0" dirty="0" smtClean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Dra.</a:t>
                      </a:r>
                      <a:r>
                        <a:rPr lang="pt-BR" sz="1100" b="0" baseline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100" b="0" baseline="0" dirty="0" err="1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Cidéli</a:t>
                      </a:r>
                      <a:r>
                        <a:rPr lang="pt-BR" sz="1100" b="0" baseline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 Coelho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Dra. Leoni Bonami</a:t>
                      </a:r>
                      <a:r>
                        <a:rPr lang="pt-BR" sz="1100" b="1" baseline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Dr. Ubiratan Adler</a:t>
                      </a:r>
                      <a:endParaRPr lang="pt-BR" sz="1100" b="1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996" marR="45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972043"/>
            <a:ext cx="5364088" cy="199490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169" y="3972043"/>
            <a:ext cx="1980820" cy="19260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lo_certificado controle de qualidad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40C23E-CDD8-4F64-904E-B045DFEA44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Modelo_certificado controle de qualidade</Template>
  <TotalTime>0</TotalTime>
  <Words>78</Words>
  <Application>Microsoft Office PowerPoint</Application>
  <PresentationFormat>Apresentação na tela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Modelo_certificado controle de qualidade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2020-10-24T16:40:15Z</dcterms:created>
  <dcterms:modified xsi:type="dcterms:W3CDTF">2021-03-03T14:41:36Z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TC101641909990</vt:lpwstr>
  </property>
</Properties>
</file>